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2" r:id="rId1"/>
  </p:sldMasterIdLst>
  <p:notesMasterIdLst>
    <p:notesMasterId r:id="rId75"/>
  </p:notesMasterIdLst>
  <p:handoutMasterIdLst>
    <p:handoutMasterId r:id="rId76"/>
  </p:handoutMasterIdLst>
  <p:sldIdLst>
    <p:sldId id="850" r:id="rId2"/>
    <p:sldId id="851" r:id="rId3"/>
    <p:sldId id="852" r:id="rId4"/>
    <p:sldId id="853" r:id="rId5"/>
    <p:sldId id="854" r:id="rId6"/>
    <p:sldId id="855" r:id="rId7"/>
    <p:sldId id="856" r:id="rId8"/>
    <p:sldId id="857" r:id="rId9"/>
    <p:sldId id="858" r:id="rId10"/>
    <p:sldId id="859" r:id="rId11"/>
    <p:sldId id="860" r:id="rId12"/>
    <p:sldId id="861" r:id="rId13"/>
    <p:sldId id="862" r:id="rId14"/>
    <p:sldId id="863" r:id="rId15"/>
    <p:sldId id="864" r:id="rId16"/>
    <p:sldId id="865" r:id="rId17"/>
    <p:sldId id="866" r:id="rId18"/>
    <p:sldId id="867" r:id="rId19"/>
    <p:sldId id="868" r:id="rId20"/>
    <p:sldId id="869" r:id="rId21"/>
    <p:sldId id="870" r:id="rId22"/>
    <p:sldId id="871" r:id="rId23"/>
    <p:sldId id="872" r:id="rId24"/>
    <p:sldId id="873" r:id="rId25"/>
    <p:sldId id="874" r:id="rId26"/>
    <p:sldId id="875" r:id="rId27"/>
    <p:sldId id="876" r:id="rId28"/>
    <p:sldId id="877" r:id="rId29"/>
    <p:sldId id="878" r:id="rId30"/>
    <p:sldId id="879" r:id="rId31"/>
    <p:sldId id="880" r:id="rId32"/>
    <p:sldId id="881" r:id="rId33"/>
    <p:sldId id="882" r:id="rId34"/>
    <p:sldId id="883" r:id="rId35"/>
    <p:sldId id="884" r:id="rId36"/>
    <p:sldId id="885" r:id="rId37"/>
    <p:sldId id="886" r:id="rId38"/>
    <p:sldId id="887" r:id="rId39"/>
    <p:sldId id="888" r:id="rId40"/>
    <p:sldId id="889" r:id="rId41"/>
    <p:sldId id="890" r:id="rId42"/>
    <p:sldId id="891" r:id="rId43"/>
    <p:sldId id="892" r:id="rId44"/>
    <p:sldId id="893" r:id="rId45"/>
    <p:sldId id="894" r:id="rId46"/>
    <p:sldId id="895" r:id="rId47"/>
    <p:sldId id="896" r:id="rId48"/>
    <p:sldId id="897" r:id="rId49"/>
    <p:sldId id="898" r:id="rId50"/>
    <p:sldId id="899" r:id="rId51"/>
    <p:sldId id="900" r:id="rId52"/>
    <p:sldId id="901" r:id="rId53"/>
    <p:sldId id="902" r:id="rId54"/>
    <p:sldId id="903" r:id="rId55"/>
    <p:sldId id="904" r:id="rId56"/>
    <p:sldId id="905" r:id="rId57"/>
    <p:sldId id="906" r:id="rId58"/>
    <p:sldId id="907" r:id="rId59"/>
    <p:sldId id="908" r:id="rId60"/>
    <p:sldId id="909" r:id="rId61"/>
    <p:sldId id="910" r:id="rId62"/>
    <p:sldId id="911" r:id="rId63"/>
    <p:sldId id="912" r:id="rId64"/>
    <p:sldId id="913" r:id="rId65"/>
    <p:sldId id="914" r:id="rId66"/>
    <p:sldId id="915" r:id="rId67"/>
    <p:sldId id="916" r:id="rId68"/>
    <p:sldId id="917" r:id="rId69"/>
    <p:sldId id="918" r:id="rId70"/>
    <p:sldId id="919" r:id="rId71"/>
    <p:sldId id="920" r:id="rId72"/>
    <p:sldId id="921" r:id="rId73"/>
    <p:sldId id="922" r:id="rId74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ogi" initials="t" lastIdx="1" clrIdx="0">
    <p:extLst>
      <p:ext uri="{19B8F6BF-5375-455C-9EA6-DF929625EA0E}">
        <p15:presenceInfo xmlns:p15="http://schemas.microsoft.com/office/powerpoint/2012/main" userId="tomiogi" providerId="None"/>
      </p:ext>
    </p:extLst>
  </p:cmAuthor>
  <p:cmAuthor id="2" name="中島 静香(nakashima-shizuka)" initials="中島" lastIdx="8" clrIdx="1">
    <p:extLst>
      <p:ext uri="{19B8F6BF-5375-455C-9EA6-DF929625EA0E}">
        <p15:presenceInfo xmlns:p15="http://schemas.microsoft.com/office/powerpoint/2012/main" userId="S-1-5-21-4175116151-3849908774-3845857867-372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CC"/>
    <a:srgbClr val="E7F6FF"/>
    <a:srgbClr val="FFE1FF"/>
    <a:srgbClr val="FFCCFF"/>
    <a:srgbClr val="CCECFF"/>
    <a:srgbClr val="CCFFFF"/>
    <a:srgbClr val="FF9933"/>
    <a:srgbClr val="99FFCC"/>
    <a:srgbClr val="3366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84742" autoAdjust="0"/>
  </p:normalViewPr>
  <p:slideViewPr>
    <p:cSldViewPr snapToGrid="0">
      <p:cViewPr varScale="1">
        <p:scale>
          <a:sx n="79" d="100"/>
          <a:sy n="79" d="100"/>
        </p:scale>
        <p:origin x="810" y="84"/>
      </p:cViewPr>
      <p:guideLst>
        <p:guide orient="horz" pos="2205"/>
        <p:guide pos="2925"/>
      </p:guideLst>
    </p:cSldViewPr>
  </p:slideViewPr>
  <p:outlineViewPr>
    <p:cViewPr>
      <p:scale>
        <a:sx n="33" d="100"/>
        <a:sy n="33" d="100"/>
      </p:scale>
      <p:origin x="0" y="-708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8830" cy="495029"/>
          </a:xfrm>
          <a:prstGeom prst="rect">
            <a:avLst/>
          </a:prstGeom>
        </p:spPr>
        <p:txBody>
          <a:bodyPr vert="horz" lIns="90580" tIns="45288" rIns="90580" bIns="452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7"/>
            <a:ext cx="2918830" cy="495029"/>
          </a:xfrm>
          <a:prstGeom prst="rect">
            <a:avLst/>
          </a:prstGeom>
        </p:spPr>
        <p:txBody>
          <a:bodyPr vert="horz" lIns="90580" tIns="45288" rIns="90580" bIns="45288" rtlCol="0"/>
          <a:lstStyle>
            <a:lvl1pPr algn="r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0" cy="495028"/>
          </a:xfrm>
          <a:prstGeom prst="rect">
            <a:avLst/>
          </a:prstGeom>
        </p:spPr>
        <p:txBody>
          <a:bodyPr vert="horz" lIns="90580" tIns="45288" rIns="90580" bIns="452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580" tIns="45288" rIns="90580" bIns="45288" rtlCol="0" anchor="b"/>
          <a:lstStyle>
            <a:lvl1pPr algn="r">
              <a:defRPr sz="1200"/>
            </a:lvl1pPr>
          </a:lstStyle>
          <a:p>
            <a:fld id="{4C58996C-19FD-4D06-8BA0-27E8237057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624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8830" cy="495029"/>
          </a:xfrm>
          <a:prstGeom prst="rect">
            <a:avLst/>
          </a:prstGeom>
        </p:spPr>
        <p:txBody>
          <a:bodyPr vert="horz" lIns="90580" tIns="45288" rIns="90580" bIns="4528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6750" y="247650"/>
            <a:ext cx="5391150" cy="4043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0" tIns="45288" rIns="90580" bIns="4528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448432"/>
            <a:ext cx="5388610" cy="5200896"/>
          </a:xfrm>
          <a:prstGeom prst="rect">
            <a:avLst/>
          </a:prstGeom>
        </p:spPr>
        <p:txBody>
          <a:bodyPr vert="horz" lIns="90580" tIns="45288" rIns="90580" bIns="4528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0" cy="495028"/>
          </a:xfrm>
          <a:prstGeom prst="rect">
            <a:avLst/>
          </a:prstGeom>
        </p:spPr>
        <p:txBody>
          <a:bodyPr vert="horz" lIns="90580" tIns="45288" rIns="90580" bIns="4528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580" tIns="45288" rIns="90580" bIns="45288" rtlCol="0" anchor="b"/>
          <a:lstStyle>
            <a:lvl1pPr algn="r">
              <a:defRPr sz="1200"/>
            </a:lvl1pPr>
          </a:lstStyle>
          <a:p>
            <a:fld id="{A2D25917-6F7F-4CAB-A6BE-9AB1DB893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7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06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590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402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3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3865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7008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903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917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5044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8989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17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991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657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3334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9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394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718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881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5863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335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594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43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546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159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32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442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875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4385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613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24413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1597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372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43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06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6859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4019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2028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5429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7027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0993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837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3463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252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51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617060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4730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42726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025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0429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4471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9032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04063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2906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7813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68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98640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6631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74067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75789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62695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58039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56142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48715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019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7916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97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0095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5560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2256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0708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821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567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25917-6F7F-4CAB-A6BE-9AB1DB8931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15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一般財団法人女性労働協会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11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637"/>
            <a:ext cx="7886700" cy="1325563"/>
          </a:xfrm>
        </p:spPr>
        <p:txBody>
          <a:bodyPr>
            <a:normAutofit/>
          </a:bodyPr>
          <a:lstStyle>
            <a:lvl1pPr>
              <a:defRPr sz="3500" baseline="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4926"/>
            <a:ext cx="7886700" cy="48520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一般財団法人女性労働協会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252548" y="868687"/>
            <a:ext cx="8656321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©</a:t>
            </a:r>
            <a:r>
              <a:rPr kumimoji="1" lang="ja-JP" altLang="en-US"/>
              <a:t>一般財団法人女性労働協会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65843"/>
            <a:ext cx="2057400" cy="365125"/>
          </a:xfrm>
        </p:spPr>
        <p:txBody>
          <a:bodyPr/>
          <a:lstStyle/>
          <a:p>
            <a:fld id="{601052A2-E28E-46A6-B928-48B11DDD55F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252548" y="4552423"/>
            <a:ext cx="8656321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10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641"/>
            <a:ext cx="7886700" cy="1325563"/>
          </a:xfrm>
        </p:spPr>
        <p:txBody>
          <a:bodyPr>
            <a:normAutofit/>
          </a:bodyPr>
          <a:lstStyle>
            <a:lvl1pPr>
              <a:defRPr sz="3600" b="0" baseline="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ja-JP"/>
              <a:t>©</a:t>
            </a:r>
            <a:r>
              <a:rPr lang="ja-JP" altLang="en-US"/>
              <a:t>一般財団法人女性労働協会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52548" y="877388"/>
            <a:ext cx="8656321" cy="4571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82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©</a:t>
            </a:r>
            <a:r>
              <a:rPr lang="ja-JP" altLang="en-US"/>
              <a:t>一般財団法人女性労働協会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02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/>
              <a:t>©</a:t>
            </a:r>
            <a:r>
              <a:rPr lang="ja-JP" altLang="en-US"/>
              <a:t>一般財団法人女性労働協会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58834" y="6469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052A2-E28E-46A6-B928-48B11DDD55F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2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8" r:id="rId4"/>
    <p:sldLayoutId id="214748425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30B5F9A-08A6-414E-95C6-1FF0FFEE0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" y="0"/>
            <a:ext cx="9103844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BD30D9-7DCA-443A-9582-4E72559EBF70}"/>
              </a:ext>
            </a:extLst>
          </p:cNvPr>
          <p:cNvSpPr txBox="1">
            <a:spLocks noChangeArrowheads="1"/>
          </p:cNvSpPr>
          <p:nvPr/>
        </p:nvSpPr>
        <p:spPr>
          <a:xfrm>
            <a:off x="3652863" y="5522406"/>
            <a:ext cx="5246255" cy="73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en-US" altLang="ja-JP" sz="800" dirty="0">
              <a:solidFill>
                <a:srgbClr val="111111"/>
              </a:solidFill>
            </a:endParaRPr>
          </a:p>
          <a:p>
            <a:r>
              <a:rPr kumimoji="0" lang="ja-JP" altLang="en-US" sz="1600" dirty="0">
                <a:solidFill>
                  <a:srgbClr val="111111"/>
                </a:solidFill>
              </a:rPr>
              <a:t>平成</a:t>
            </a:r>
            <a:r>
              <a:rPr kumimoji="0" lang="en-US" altLang="ja-JP" sz="1600" dirty="0">
                <a:solidFill>
                  <a:srgbClr val="11111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0" lang="ja-JP" altLang="en-US" sz="1600" dirty="0">
                <a:solidFill>
                  <a:srgbClr val="111111"/>
                </a:solidFill>
              </a:rPr>
              <a:t>年度 厚生労働省委託 女性就業支援全国展開事業</a:t>
            </a:r>
            <a:r>
              <a:rPr kumimoji="0" lang="ja-JP" altLang="en-US" sz="1800" dirty="0">
                <a:solidFill>
                  <a:srgbClr val="111111"/>
                </a:solidFill>
              </a:rPr>
              <a:t>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4698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7876F31-C372-40B1-9F88-8A01A12A1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" y="0"/>
            <a:ext cx="9132469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485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AB6CDAC-2BC3-47AC-A7D5-98799BDD1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"/>
            <a:ext cx="9144000" cy="684934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504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8DB8DEC-7E52-4DB7-9FA8-7151658D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" y="0"/>
            <a:ext cx="912955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617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EC5E35D-A85E-486F-A6F7-5B7E35A75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" y="0"/>
            <a:ext cx="9135341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83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3518549-DD53-412D-BA8D-EA3EEF493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" y="0"/>
            <a:ext cx="9141117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1321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412EB4C-78F3-4BC0-BB93-C4BAE0019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7"/>
            <a:ext cx="9144000" cy="684716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257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BC5BE09-81FA-4258-AFFD-DC73FCAAE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" y="0"/>
            <a:ext cx="9126682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5691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03713AF-799C-4485-AAE3-C4B120009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" y="0"/>
            <a:ext cx="9123821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0396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348D1B4-A35A-4556-A026-9A567460B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289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D85ADBA-E4D7-40D8-9F50-A3C7E56F6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" y="0"/>
            <a:ext cx="9123821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939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BFBB938-078E-43C5-B4CE-FC491C1B1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" y="0"/>
            <a:ext cx="9138242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529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5F93853-BB01-4205-928C-A9E40036E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82"/>
            <a:ext cx="9144000" cy="684503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4530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E397CF5-CC8E-493A-8045-3D7E4268F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" y="0"/>
            <a:ext cx="9135341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2139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63F0DDC-EB28-46FB-945E-85FFB334F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8287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C97A8E0-A80F-46DA-B2DB-AA56D2F0A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" y="0"/>
            <a:ext cx="9123821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62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1FD427A-5149-40E9-874E-BB65442B1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0862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5F72F86-5ED1-4A68-ADCE-5E2E30041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344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035EB2A-63B6-4577-A559-140602A6D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3320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7796707-A823-4D6A-B74A-E616EF9C5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62190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4282B8F-9B44-439C-9AF3-523FDD35C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4"/>
            <a:ext cx="9144000" cy="68515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3409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95BD07C-C24E-4276-9634-483DA28C7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"/>
            <a:ext cx="9144000" cy="684934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914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7018B0C-4954-42FD-82CF-D7FD33E4A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4"/>
            <a:ext cx="9144000" cy="68515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8640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33D8E24-850E-4BCB-9625-01D16FE4E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" y="0"/>
            <a:ext cx="911233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8906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836660-22C1-44D9-8B6D-9E168365C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4901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5BF93C4-9ED8-4CD1-A127-6831E809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920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7190082-E042-4C38-8D82-082085218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4"/>
            <a:ext cx="9144000" cy="68515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3582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5DCBE23-783F-4582-874E-175FF1201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44"/>
            <a:ext cx="9144000" cy="685151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3922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432F19CB-96E4-4B0F-9B15-F503AC7AA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" y="0"/>
            <a:ext cx="9136224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8181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28A058C-66F5-4B55-AEB5-C7B85C82C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"/>
            <a:ext cx="9144000" cy="684498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84986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691757B-A31C-491C-8307-E85F27115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"/>
            <a:ext cx="9144000" cy="684498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9512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91C1326-B1BD-4E85-B564-A7B1E6234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88"/>
            <a:ext cx="9144000" cy="683202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44955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D7C93A0-4E19-4742-A906-3C0AA9B0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9"/>
            <a:ext cx="9144000" cy="685366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77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6E6FAF6-6837-42F9-808D-84842999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9" y="0"/>
            <a:ext cx="9118121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8467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A2C1ED-CEF5-4972-84F9-BEEE6ADEA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29036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71F0471-CE87-49D5-A8CD-62571E184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" y="0"/>
            <a:ext cx="9135341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9243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C157380-9190-405C-B1A5-2581C4D2B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5"/>
            <a:ext cx="9144000" cy="683421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6579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5158440-BB25-4915-B3A6-401A1CDA5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"/>
            <a:ext cx="9144000" cy="684498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265360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B969BEC-BFA8-410A-805B-E408247D1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"/>
            <a:ext cx="9144000" cy="684934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7949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C126947-CE2C-4155-ACA3-E30943986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" y="0"/>
            <a:ext cx="9135341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392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35BDC77-DB03-4197-B3B8-EC0C64C58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" y="0"/>
            <a:ext cx="9126682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40867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28267F7-6D9D-493B-ACEA-9E1FFED21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8" y="0"/>
            <a:ext cx="9109364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6783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59A762B-91CE-4D5A-BDC0-BCE5A324C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5"/>
            <a:ext cx="9144000" cy="683421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85784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DA842E6-0205-426D-B8CA-8A035AE4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297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4709853-F37B-4D10-97E1-513D4FBA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" y="0"/>
            <a:ext cx="9126747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8857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B8034E8-3054-4FC2-835B-2A9073D4A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53" y="0"/>
            <a:ext cx="9103693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286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B503528-753A-402F-8037-65CF99C34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" y="0"/>
            <a:ext cx="9132469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48926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7A214F6-E659-4A1B-855D-ADE973649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" y="0"/>
            <a:ext cx="9126682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8326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5E7E5AB-0EF8-4EC0-AC46-D3A38629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5"/>
            <a:ext cx="9144000" cy="683421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00913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8A28884-89EF-460A-9166-AC90495A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6"/>
            <a:ext cx="9144000" cy="685148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06715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DE0A49D-7562-40B8-B0D7-2E534C217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9"/>
            <a:ext cx="9144000" cy="684286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70873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BDB4734-2217-4863-A501-2F16FF76F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256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1DC6809-83BE-4314-885B-C77BCE292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7"/>
            <a:ext cx="9144000" cy="684716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9935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A0ED3E5-5F59-4E1D-AC7A-2EEF4D47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"/>
            <a:ext cx="9144000" cy="684498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2052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09BA124-9B27-4147-9B2A-6157DD3C7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6" y="0"/>
            <a:ext cx="9074727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59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550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F76DDAE-CD34-4A5E-B4A6-8BF65A25E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69"/>
            <a:ext cx="9144000" cy="684286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2134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214EEBA-C29B-417E-B3ED-C7C27F24E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4675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0D084FD-10A9-4E45-B551-AE92B6397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55470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7CD4973-6649-41F9-BD7C-E6EFEAEA6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8405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1115EFD-34EF-4FC3-A2A4-95EB55A8D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"/>
            <a:ext cx="9144000" cy="684934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36756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9136B5E-7B18-4580-AFC4-532334017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" y="0"/>
            <a:ext cx="912088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35285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4FB3D0A-4FD3-4D75-8F44-1942DD44A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9"/>
            <a:ext cx="9144000" cy="684934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9193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532C1B3-F34F-4B92-B491-F2762024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9"/>
            <a:ext cx="9144000" cy="685366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4696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D862BDB-B52E-47D2-B031-53295557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0"/>
            <a:ext cx="9144000" cy="685367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753482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88DBFFA-6AF8-4AE8-A753-B2BCD45D8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5" y="0"/>
            <a:ext cx="911233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07614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F5E61F3-8BED-4659-9A8B-ECFE14EDD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9"/>
            <a:ext cx="9144000" cy="685366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69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529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F5AF1FC-B6D5-48C2-9E45-DC0B72A52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" y="0"/>
            <a:ext cx="9123821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8276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72B7880-B6CE-4535-9331-F7733A335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" y="0"/>
            <a:ext cx="9141106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70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65591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31752E-4A0D-4337-866E-838F878D2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"/>
            <a:ext cx="9144000" cy="685583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71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8457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FA514D8-9563-430A-9F16-D1AECC4F2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" y="0"/>
            <a:ext cx="9126682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72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21321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8E8AA74-C4E1-46CA-9811-A599FEDD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"/>
            <a:ext cx="9144000" cy="684498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73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058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31DEF30-751F-4944-AE32-AB5EA228B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" y="0"/>
            <a:ext cx="9129605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583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0CACEDA-B65F-4130-BBFF-223B6FE44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" y="0"/>
            <a:ext cx="9120967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510C62F-F87E-4503-A39C-642A5E73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052A2-E28E-46A6-B928-48B11DDD55F1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729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赤味がかったオレンジ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16472</TotalTime>
  <Words>158</Words>
  <Application>Microsoft Office PowerPoint</Application>
  <PresentationFormat>画面に合わせる (4:3)</PresentationFormat>
  <Paragraphs>148</Paragraphs>
  <Slides>73</Slides>
  <Notes>73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73</vt:i4>
      </vt:variant>
    </vt:vector>
  </HeadingPairs>
  <TitlesOfParts>
    <vt:vector size="77" baseType="lpstr">
      <vt:lpstr>Meiryo UI</vt:lpstr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研修資料：女性がいきいきと働きつづけるために</dc:title>
  <dc:creator>女性労働協会</dc:creator>
  <cp:lastModifiedBy>hamada</cp:lastModifiedBy>
  <cp:revision>1413</cp:revision>
  <cp:lastPrinted>2019-03-25T03:47:05Z</cp:lastPrinted>
  <dcterms:created xsi:type="dcterms:W3CDTF">2014-09-11T07:44:21Z</dcterms:created>
  <dcterms:modified xsi:type="dcterms:W3CDTF">2019-05-10T05:37:39Z</dcterms:modified>
</cp:coreProperties>
</file>