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23"/>
    <p:restoredTop sz="72549" autoAdjust="0"/>
  </p:normalViewPr>
  <p:slideViewPr>
    <p:cSldViewPr snapToGrid="0">
      <p:cViewPr varScale="1">
        <p:scale>
          <a:sx n="80" d="100"/>
          <a:sy n="80" d="100"/>
        </p:scale>
        <p:origin x="131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FEF906-BC7B-4623-89B2-E04A06B3DCB0}" type="datetimeFigureOut">
              <a:rPr kumimoji="1" lang="ja-JP" altLang="en-US" smtClean="0"/>
              <a:t>2025/12/22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C9475D-9160-4316-950D-20DF0D7FD5C4}" type="slidenum">
              <a:rPr kumimoji="1" lang="ja-JP" altLang="en-US" smtClean="0"/>
              <a:t>‹#›</a:t>
            </a:fld>
            <a:endParaRPr kumimoji="1" lang="ja-JP" altLang="en-US"/>
          </a:p>
        </p:txBody>
      </p:sp>
    </p:spTree>
    <p:extLst>
      <p:ext uri="{BB962C8B-B14F-4D97-AF65-F5344CB8AC3E}">
        <p14:creationId xmlns:p14="http://schemas.microsoft.com/office/powerpoint/2010/main" val="113117553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男性：動画視聴お疲れ様でした。僕もすっかり女性の健康について詳しくなりました。</a:t>
            </a:r>
          </a:p>
          <a:p>
            <a:r>
              <a:rPr kumimoji="1" lang="ja-JP" altLang="en-US" dirty="0"/>
              <a:t>女性：それは頼もしいわ。でも、どれだけ覚えているかしら。</a:t>
            </a:r>
          </a:p>
          <a:p>
            <a:r>
              <a:rPr kumimoji="1" lang="ja-JP" altLang="en-US" dirty="0"/>
              <a:t>これから各動画の内容から〇✕形式でクイズが出るから、挑戦してみてね。</a:t>
            </a:r>
          </a:p>
          <a:p>
            <a:r>
              <a:rPr kumimoji="1" lang="ja-JP" altLang="en-US" dirty="0"/>
              <a:t>動画を見ている皆さんも、全問正解目指して頑張りましょう。</a:t>
            </a:r>
          </a:p>
        </p:txBody>
      </p:sp>
      <p:sp>
        <p:nvSpPr>
          <p:cNvPr id="4" name="スライド番号プレースホルダー 3"/>
          <p:cNvSpPr>
            <a:spLocks noGrp="1"/>
          </p:cNvSpPr>
          <p:nvPr>
            <p:ph type="sldNum" sz="quarter" idx="5"/>
          </p:nvPr>
        </p:nvSpPr>
        <p:spPr/>
        <p:txBody>
          <a:bodyPr/>
          <a:lstStyle/>
          <a:p>
            <a:fld id="{F8C9475D-9160-4316-950D-20DF0D7FD5C4}" type="slidenum">
              <a:rPr kumimoji="1" lang="ja-JP" altLang="en-US" smtClean="0"/>
              <a:t>2</a:t>
            </a:fld>
            <a:endParaRPr kumimoji="1" lang="ja-JP" altLang="en-US"/>
          </a:p>
        </p:txBody>
      </p:sp>
    </p:spTree>
    <p:extLst>
      <p:ext uri="{BB962C8B-B14F-4D97-AF65-F5344CB8AC3E}">
        <p14:creationId xmlns:p14="http://schemas.microsoft.com/office/powerpoint/2010/main" val="962668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第</a:t>
            </a:r>
            <a:r>
              <a:rPr kumimoji="1" lang="en-US" altLang="ja-JP" dirty="0"/>
              <a:t>5</a:t>
            </a:r>
            <a:r>
              <a:rPr kumimoji="1" lang="ja-JP" altLang="en-US" dirty="0"/>
              <a:t>問　不妊治療に関する問題です。不妊治療の通院日数は、女性の場合、月</a:t>
            </a:r>
            <a:r>
              <a:rPr kumimoji="1" lang="en-US" altLang="ja-JP" dirty="0"/>
              <a:t>1</a:t>
            </a:r>
            <a:r>
              <a:rPr kumimoji="1" lang="ja-JP" altLang="en-US" dirty="0"/>
              <a:t>～</a:t>
            </a:r>
            <a:r>
              <a:rPr kumimoji="1" lang="en-US" altLang="ja-JP" dirty="0"/>
              <a:t>2</a:t>
            </a:r>
            <a:r>
              <a:rPr kumimoji="1" lang="ja-JP" altLang="en-US" dirty="0"/>
              <a:t>回程度である。</a:t>
            </a:r>
          </a:p>
        </p:txBody>
      </p:sp>
      <p:sp>
        <p:nvSpPr>
          <p:cNvPr id="4" name="スライド番号プレースホルダー 3"/>
          <p:cNvSpPr>
            <a:spLocks noGrp="1"/>
          </p:cNvSpPr>
          <p:nvPr>
            <p:ph type="sldNum" sz="quarter" idx="5"/>
          </p:nvPr>
        </p:nvSpPr>
        <p:spPr/>
        <p:txBody>
          <a:bodyPr/>
          <a:lstStyle/>
          <a:p>
            <a:fld id="{F8C9475D-9160-4316-950D-20DF0D7FD5C4}" type="slidenum">
              <a:rPr kumimoji="1" lang="ja-JP" altLang="en-US" smtClean="0"/>
              <a:t>11</a:t>
            </a:fld>
            <a:endParaRPr kumimoji="1" lang="ja-JP" altLang="en-US"/>
          </a:p>
        </p:txBody>
      </p:sp>
    </p:spTree>
    <p:extLst>
      <p:ext uri="{BB962C8B-B14F-4D97-AF65-F5344CB8AC3E}">
        <p14:creationId xmlns:p14="http://schemas.microsoft.com/office/powerpoint/2010/main" val="3243956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こたえは　✕です。</a:t>
            </a:r>
          </a:p>
          <a:p>
            <a:r>
              <a:rPr kumimoji="1" lang="ja-JP" altLang="en-US" dirty="0"/>
              <a:t>女性の場合、治療方法によっても通院する回数は変わります。また、状態によっては「明日も来てください」と言われるなど、急な受診が必要になる場合があります。</a:t>
            </a:r>
          </a:p>
          <a:p>
            <a:r>
              <a:rPr kumimoji="1" lang="ja-JP" altLang="en-US" dirty="0"/>
              <a:t>月に</a:t>
            </a:r>
            <a:r>
              <a:rPr kumimoji="1" lang="en-US" altLang="ja-JP" dirty="0"/>
              <a:t>10</a:t>
            </a:r>
            <a:r>
              <a:rPr kumimoji="1" lang="ja-JP" altLang="en-US" dirty="0"/>
              <a:t>回以上通院が必要</a:t>
            </a:r>
            <a:r>
              <a:rPr kumimoji="1" lang="ja-JP" altLang="en-US"/>
              <a:t>な場合もあります</a:t>
            </a:r>
            <a:r>
              <a:rPr kumimoji="1" lang="ja-JP" altLang="en-US" dirty="0"/>
              <a:t>。</a:t>
            </a:r>
          </a:p>
          <a:p>
            <a:r>
              <a:rPr kumimoji="1" lang="ja-JP" altLang="en-US" dirty="0"/>
              <a:t>男性の場合は治療方法に関わらず、月に半日～</a:t>
            </a:r>
            <a:r>
              <a:rPr kumimoji="1" lang="en-US" altLang="ja-JP" dirty="0"/>
              <a:t>1</a:t>
            </a:r>
            <a:r>
              <a:rPr kumimoji="1" lang="ja-JP" altLang="en-US" dirty="0"/>
              <a:t>日程度です。</a:t>
            </a:r>
          </a:p>
        </p:txBody>
      </p:sp>
      <p:sp>
        <p:nvSpPr>
          <p:cNvPr id="4" name="スライド番号プレースホルダー 3"/>
          <p:cNvSpPr>
            <a:spLocks noGrp="1"/>
          </p:cNvSpPr>
          <p:nvPr>
            <p:ph type="sldNum" sz="quarter" idx="5"/>
          </p:nvPr>
        </p:nvSpPr>
        <p:spPr/>
        <p:txBody>
          <a:bodyPr/>
          <a:lstStyle/>
          <a:p>
            <a:fld id="{F8C9475D-9160-4316-950D-20DF0D7FD5C4}" type="slidenum">
              <a:rPr kumimoji="1" lang="ja-JP" altLang="en-US" smtClean="0"/>
              <a:t>12</a:t>
            </a:fld>
            <a:endParaRPr kumimoji="1" lang="ja-JP" altLang="en-US"/>
          </a:p>
        </p:txBody>
      </p:sp>
    </p:spTree>
    <p:extLst>
      <p:ext uri="{BB962C8B-B14F-4D97-AF65-F5344CB8AC3E}">
        <p14:creationId xmlns:p14="http://schemas.microsoft.com/office/powerpoint/2010/main" val="1410307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第</a:t>
            </a:r>
            <a:r>
              <a:rPr kumimoji="1" lang="en-US" altLang="ja-JP" dirty="0"/>
              <a:t>6</a:t>
            </a:r>
            <a:r>
              <a:rPr kumimoji="1" lang="ja-JP" altLang="en-US" dirty="0"/>
              <a:t>問　不妊治療の保険適用には、治療開始時の女性の年齢など、条件がある。</a:t>
            </a:r>
          </a:p>
        </p:txBody>
      </p:sp>
      <p:sp>
        <p:nvSpPr>
          <p:cNvPr id="4" name="スライド番号プレースホルダー 3"/>
          <p:cNvSpPr>
            <a:spLocks noGrp="1"/>
          </p:cNvSpPr>
          <p:nvPr>
            <p:ph type="sldNum" sz="quarter" idx="5"/>
          </p:nvPr>
        </p:nvSpPr>
        <p:spPr/>
        <p:txBody>
          <a:bodyPr/>
          <a:lstStyle/>
          <a:p>
            <a:fld id="{F8C9475D-9160-4316-950D-20DF0D7FD5C4}" type="slidenum">
              <a:rPr kumimoji="1" lang="ja-JP" altLang="en-US" smtClean="0"/>
              <a:t>13</a:t>
            </a:fld>
            <a:endParaRPr kumimoji="1" lang="ja-JP" altLang="en-US"/>
          </a:p>
        </p:txBody>
      </p:sp>
    </p:spTree>
    <p:extLst>
      <p:ext uri="{BB962C8B-B14F-4D97-AF65-F5344CB8AC3E}">
        <p14:creationId xmlns:p14="http://schemas.microsoft.com/office/powerpoint/2010/main" val="452465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こたえは〇です。</a:t>
            </a:r>
          </a:p>
          <a:p>
            <a:r>
              <a:rPr kumimoji="1" lang="ja-JP" altLang="en-US" dirty="0"/>
              <a:t>生殖補助医療には、対象年齢や保険適用回数など保険適用の条件が定められています。治療を受ける際には、事前に条件を確認しましょう。</a:t>
            </a:r>
          </a:p>
        </p:txBody>
      </p:sp>
      <p:sp>
        <p:nvSpPr>
          <p:cNvPr id="4" name="スライド番号プレースホルダー 3"/>
          <p:cNvSpPr>
            <a:spLocks noGrp="1"/>
          </p:cNvSpPr>
          <p:nvPr>
            <p:ph type="sldNum" sz="quarter" idx="5"/>
          </p:nvPr>
        </p:nvSpPr>
        <p:spPr/>
        <p:txBody>
          <a:bodyPr/>
          <a:lstStyle/>
          <a:p>
            <a:fld id="{F8C9475D-9160-4316-950D-20DF0D7FD5C4}" type="slidenum">
              <a:rPr kumimoji="1" lang="ja-JP" altLang="en-US" smtClean="0"/>
              <a:t>14</a:t>
            </a:fld>
            <a:endParaRPr kumimoji="1" lang="ja-JP" altLang="en-US"/>
          </a:p>
        </p:txBody>
      </p:sp>
    </p:spTree>
    <p:extLst>
      <p:ext uri="{BB962C8B-B14F-4D97-AF65-F5344CB8AC3E}">
        <p14:creationId xmlns:p14="http://schemas.microsoft.com/office/powerpoint/2010/main" val="2718437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t>第</a:t>
            </a:r>
            <a:r>
              <a:rPr kumimoji="1" lang="en-US" altLang="ja-JP" sz="1200" b="0" dirty="0"/>
              <a:t>7</a:t>
            </a:r>
            <a:r>
              <a:rPr kumimoji="1" lang="ja-JP" altLang="en-US" sz="1200" b="0" dirty="0"/>
              <a:t>問　更年期についての問題です。更年期症状はホルモンの低下によって起こるので、もともとの体質は関係しない。</a:t>
            </a:r>
          </a:p>
        </p:txBody>
      </p:sp>
      <p:sp>
        <p:nvSpPr>
          <p:cNvPr id="4" name="スライド番号プレースホルダー 3"/>
          <p:cNvSpPr>
            <a:spLocks noGrp="1"/>
          </p:cNvSpPr>
          <p:nvPr>
            <p:ph type="sldNum" sz="quarter" idx="5"/>
          </p:nvPr>
        </p:nvSpPr>
        <p:spPr/>
        <p:txBody>
          <a:bodyPr/>
          <a:lstStyle/>
          <a:p>
            <a:fld id="{F8C9475D-9160-4316-950D-20DF0D7FD5C4}" type="slidenum">
              <a:rPr kumimoji="1" lang="ja-JP" altLang="en-US" smtClean="0"/>
              <a:t>15</a:t>
            </a:fld>
            <a:endParaRPr kumimoji="1" lang="ja-JP" altLang="en-US"/>
          </a:p>
        </p:txBody>
      </p:sp>
    </p:spTree>
    <p:extLst>
      <p:ext uri="{BB962C8B-B14F-4D97-AF65-F5344CB8AC3E}">
        <p14:creationId xmlns:p14="http://schemas.microsoft.com/office/powerpoint/2010/main" val="251684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n-ea"/>
                <a:ea typeface="+mn-ea"/>
              </a:rPr>
              <a:t>こたえは✕です。</a:t>
            </a:r>
            <a:endParaRPr kumimoji="1" lang="en-US" altLang="ja-JP" sz="1200" dirty="0">
              <a:latin typeface="+mn-ea"/>
              <a:ea typeface="+mn-ea"/>
            </a:endParaRPr>
          </a:p>
          <a:p>
            <a:endParaRPr kumimoji="1" lang="en-US" altLang="ja-JP" sz="1200" b="0" dirty="0"/>
          </a:p>
          <a:p>
            <a:r>
              <a:rPr kumimoji="1" lang="ja-JP" altLang="en-US" sz="1200" b="0" dirty="0"/>
              <a:t>女性の更年期症状は、女性ホルモンの減少が主な原因ですが、それ以外にも、性格や体質、環境的な要因などが、症状の現れ方に関係していると言われています。</a:t>
            </a:r>
          </a:p>
          <a:p>
            <a:r>
              <a:rPr kumimoji="1" lang="ja-JP" altLang="en-US" sz="1200" b="0" dirty="0"/>
              <a:t>更年期の症状の現れ方は様々であり、その程度は個人差が大きいということを覚えておきましょう。</a:t>
            </a:r>
          </a:p>
        </p:txBody>
      </p:sp>
      <p:sp>
        <p:nvSpPr>
          <p:cNvPr id="4" name="スライド番号プレースホルダー 3"/>
          <p:cNvSpPr>
            <a:spLocks noGrp="1"/>
          </p:cNvSpPr>
          <p:nvPr>
            <p:ph type="sldNum" sz="quarter" idx="5"/>
          </p:nvPr>
        </p:nvSpPr>
        <p:spPr/>
        <p:txBody>
          <a:bodyPr/>
          <a:lstStyle/>
          <a:p>
            <a:fld id="{F8C9475D-9160-4316-950D-20DF0D7FD5C4}" type="slidenum">
              <a:rPr kumimoji="1" lang="ja-JP" altLang="en-US" smtClean="0"/>
              <a:t>16</a:t>
            </a:fld>
            <a:endParaRPr kumimoji="1" lang="ja-JP" altLang="en-US"/>
          </a:p>
        </p:txBody>
      </p:sp>
    </p:spTree>
    <p:extLst>
      <p:ext uri="{BB962C8B-B14F-4D97-AF65-F5344CB8AC3E}">
        <p14:creationId xmlns:p14="http://schemas.microsoft.com/office/powerpoint/2010/main" val="3523681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第</a:t>
            </a:r>
            <a:r>
              <a:rPr kumimoji="1" lang="en-US" altLang="ja-JP" sz="1200" dirty="0"/>
              <a:t>8</a:t>
            </a:r>
            <a:r>
              <a:rPr kumimoji="1" lang="ja-JP" altLang="en-US" sz="1200" dirty="0"/>
              <a:t>問　更年期障害は女性特有の健康課題であり、男性には症状</a:t>
            </a:r>
            <a:r>
              <a:rPr kumimoji="1" lang="ja-JP" altLang="en-US" sz="1200" dirty="0">
                <a:solidFill>
                  <a:schemeClr val="tx1"/>
                </a:solidFill>
              </a:rPr>
              <a:t>が</a:t>
            </a:r>
            <a:r>
              <a:rPr kumimoji="1" lang="ja-JP" altLang="en-US" sz="1200" dirty="0"/>
              <a:t>現れない。</a:t>
            </a:r>
          </a:p>
        </p:txBody>
      </p:sp>
      <p:sp>
        <p:nvSpPr>
          <p:cNvPr id="4" name="スライド番号プレースホルダー 3"/>
          <p:cNvSpPr>
            <a:spLocks noGrp="1"/>
          </p:cNvSpPr>
          <p:nvPr>
            <p:ph type="sldNum" sz="quarter" idx="5"/>
          </p:nvPr>
        </p:nvSpPr>
        <p:spPr/>
        <p:txBody>
          <a:bodyPr/>
          <a:lstStyle/>
          <a:p>
            <a:fld id="{F8C9475D-9160-4316-950D-20DF0D7FD5C4}" type="slidenum">
              <a:rPr kumimoji="1" lang="ja-JP" altLang="en-US" smtClean="0"/>
              <a:t>17</a:t>
            </a:fld>
            <a:endParaRPr kumimoji="1" lang="ja-JP" altLang="en-US"/>
          </a:p>
        </p:txBody>
      </p:sp>
    </p:spTree>
    <p:extLst>
      <p:ext uri="{BB962C8B-B14F-4D97-AF65-F5344CB8AC3E}">
        <p14:creationId xmlns:p14="http://schemas.microsoft.com/office/powerpoint/2010/main" val="2899662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t>こたえは　✕です。</a:t>
            </a:r>
            <a:endParaRPr kumimoji="1" lang="en-US" altLang="ja-JP" sz="1200" dirty="0"/>
          </a:p>
          <a:p>
            <a:r>
              <a:rPr lang="ja-JP" altLang="en-US" sz="1200" kern="0" dirty="0">
                <a:effectLst/>
                <a:latin typeface="+mn-ea"/>
                <a:ea typeface="+mn-ea"/>
                <a:cs typeface="Arial" panose="020B0604020202020204" pitchFamily="34" charset="0"/>
              </a:rPr>
              <a:t>男性も男性ホルモンの減少による更年期障害の症状が現れることがわかってきています。</a:t>
            </a:r>
            <a:endParaRPr lang="en-US" altLang="ja-JP" sz="1200" kern="0" dirty="0">
              <a:effectLst/>
              <a:latin typeface="+mn-ea"/>
              <a:ea typeface="+mn-ea"/>
              <a:cs typeface="Arial" panose="020B0604020202020204" pitchFamily="34" charset="0"/>
            </a:endParaRPr>
          </a:p>
          <a:p>
            <a:r>
              <a:rPr kumimoji="1" lang="ja-JP" altLang="en-US" sz="1200" dirty="0"/>
              <a:t>男性ホルモンは加齢とともに徐々に低下します。女性のように一定の時期に起こるというわけではなく、</a:t>
            </a:r>
            <a:r>
              <a:rPr kumimoji="1" lang="ja-JP" altLang="en-US" sz="1200" dirty="0">
                <a:solidFill>
                  <a:schemeClr val="tx1"/>
                </a:solidFill>
              </a:rPr>
              <a:t>発症時期については</a:t>
            </a:r>
            <a:r>
              <a:rPr kumimoji="1" lang="ja-JP" altLang="en-US" sz="1200" dirty="0"/>
              <a:t>個人差が大きいと言われています。</a:t>
            </a:r>
          </a:p>
        </p:txBody>
      </p:sp>
      <p:sp>
        <p:nvSpPr>
          <p:cNvPr id="4" name="スライド番号プレースホルダー 3"/>
          <p:cNvSpPr>
            <a:spLocks noGrp="1"/>
          </p:cNvSpPr>
          <p:nvPr>
            <p:ph type="sldNum" sz="quarter" idx="5"/>
          </p:nvPr>
        </p:nvSpPr>
        <p:spPr/>
        <p:txBody>
          <a:bodyPr/>
          <a:lstStyle/>
          <a:p>
            <a:fld id="{F8C9475D-9160-4316-950D-20DF0D7FD5C4}" type="slidenum">
              <a:rPr kumimoji="1" lang="ja-JP" altLang="en-US" smtClean="0"/>
              <a:t>18</a:t>
            </a:fld>
            <a:endParaRPr kumimoji="1" lang="ja-JP" altLang="en-US"/>
          </a:p>
        </p:txBody>
      </p:sp>
    </p:spTree>
    <p:extLst>
      <p:ext uri="{BB962C8B-B14F-4D97-AF65-F5344CB8AC3E}">
        <p14:creationId xmlns:p14="http://schemas.microsoft.com/office/powerpoint/2010/main" val="2248351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t>第</a:t>
            </a:r>
            <a:r>
              <a:rPr kumimoji="1" lang="en-US" altLang="ja-JP" sz="1200" dirty="0"/>
              <a:t>9</a:t>
            </a:r>
            <a:r>
              <a:rPr kumimoji="1" lang="ja-JP" altLang="en-US" sz="1200" dirty="0"/>
              <a:t>問　女性のがんについての問題です。</a:t>
            </a:r>
            <a:endParaRPr kumimoji="1" lang="en-US" altLang="ja-JP" sz="1200" dirty="0"/>
          </a:p>
          <a:p>
            <a:r>
              <a:rPr kumimoji="1" lang="ja-JP" altLang="en-US" sz="1200" dirty="0"/>
              <a:t>女性は、がんの罹患率が増加する年代が男性よりも早い。</a:t>
            </a:r>
            <a:endParaRPr kumimoji="1" lang="ja-JP" altLang="en-US" dirty="0"/>
          </a:p>
        </p:txBody>
      </p:sp>
      <p:sp>
        <p:nvSpPr>
          <p:cNvPr id="4" name="スライド番号プレースホルダー 3"/>
          <p:cNvSpPr>
            <a:spLocks noGrp="1"/>
          </p:cNvSpPr>
          <p:nvPr>
            <p:ph type="sldNum" sz="quarter" idx="5"/>
          </p:nvPr>
        </p:nvSpPr>
        <p:spPr/>
        <p:txBody>
          <a:bodyPr/>
          <a:lstStyle/>
          <a:p>
            <a:fld id="{F8C9475D-9160-4316-950D-20DF0D7FD5C4}" type="slidenum">
              <a:rPr kumimoji="1" lang="ja-JP" altLang="en-US" smtClean="0"/>
              <a:t>19</a:t>
            </a:fld>
            <a:endParaRPr kumimoji="1" lang="ja-JP" altLang="en-US"/>
          </a:p>
        </p:txBody>
      </p:sp>
    </p:spTree>
    <p:extLst>
      <p:ext uri="{BB962C8B-B14F-4D97-AF65-F5344CB8AC3E}">
        <p14:creationId xmlns:p14="http://schemas.microsoft.com/office/powerpoint/2010/main" val="2753675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n-ea"/>
                <a:ea typeface="+mn-ea"/>
              </a:rPr>
              <a:t>こたえは〇です。</a:t>
            </a:r>
            <a:endParaRPr kumimoji="1" lang="en-US" altLang="ja-JP" sz="1200" dirty="0">
              <a:latin typeface="+mn-ea"/>
              <a:ea typeface="+mn-ea"/>
            </a:endParaRPr>
          </a:p>
          <a:p>
            <a:r>
              <a:rPr kumimoji="1" lang="en-US" altLang="ja-JP" sz="1200" dirty="0"/>
              <a:t>60</a:t>
            </a:r>
            <a:r>
              <a:rPr kumimoji="1" lang="ja-JP" altLang="en-US" sz="1200" dirty="0"/>
              <a:t>代以降で急激に罹患率が増加する男性に対し、女性は「乳がん」、「子宮がん」が</a:t>
            </a:r>
            <a:r>
              <a:rPr kumimoji="1" lang="en-US" altLang="ja-JP" sz="1200" kern="1200" dirty="0">
                <a:solidFill>
                  <a:schemeClr val="tx1"/>
                </a:solidFill>
                <a:latin typeface="+mj-ea"/>
                <a:ea typeface="+mn-ea"/>
                <a:cs typeface="+mn-cs"/>
              </a:rPr>
              <a:t>20</a:t>
            </a:r>
            <a:r>
              <a:rPr kumimoji="1" lang="ja-JP" altLang="en-US" sz="1200" kern="1200" dirty="0">
                <a:solidFill>
                  <a:schemeClr val="tx1"/>
                </a:solidFill>
                <a:latin typeface="+mj-ea"/>
                <a:ea typeface="+mn-ea"/>
                <a:cs typeface="+mn-cs"/>
              </a:rPr>
              <a:t>代後半頃から増加していきます。</a:t>
            </a:r>
            <a:endParaRPr kumimoji="1" lang="en-US" altLang="ja-JP" sz="1200" kern="1200" dirty="0">
              <a:solidFill>
                <a:schemeClr val="tx1"/>
              </a:solidFill>
              <a:latin typeface="+mj-ea"/>
              <a:ea typeface="+mn-ea"/>
              <a:cs typeface="+mn-cs"/>
            </a:endParaRPr>
          </a:p>
          <a:p>
            <a:r>
              <a:rPr kumimoji="1" lang="ja-JP" altLang="en-US" sz="1200" dirty="0"/>
              <a:t>女性は、がんの罹患率が増加する年代が男性よりも早く、働き盛りの年代からがんにかかりやすいということを覚えておきましょう。</a:t>
            </a:r>
          </a:p>
        </p:txBody>
      </p:sp>
      <p:sp>
        <p:nvSpPr>
          <p:cNvPr id="4" name="スライド番号プレースホルダー 3"/>
          <p:cNvSpPr>
            <a:spLocks noGrp="1"/>
          </p:cNvSpPr>
          <p:nvPr>
            <p:ph type="sldNum" sz="quarter" idx="5"/>
          </p:nvPr>
        </p:nvSpPr>
        <p:spPr/>
        <p:txBody>
          <a:bodyPr/>
          <a:lstStyle/>
          <a:p>
            <a:fld id="{F8C9475D-9160-4316-950D-20DF0D7FD5C4}" type="slidenum">
              <a:rPr kumimoji="1" lang="ja-JP" altLang="en-US" smtClean="0"/>
              <a:t>20</a:t>
            </a:fld>
            <a:endParaRPr kumimoji="1" lang="ja-JP" altLang="en-US"/>
          </a:p>
        </p:txBody>
      </p:sp>
    </p:spTree>
    <p:extLst>
      <p:ext uri="{BB962C8B-B14F-4D97-AF65-F5344CB8AC3E}">
        <p14:creationId xmlns:p14="http://schemas.microsoft.com/office/powerpoint/2010/main" val="2285595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第</a:t>
            </a:r>
            <a:r>
              <a:rPr kumimoji="1" lang="en-US" altLang="ja-JP" dirty="0"/>
              <a:t>1</a:t>
            </a:r>
            <a:r>
              <a:rPr kumimoji="1" lang="ja-JP" altLang="en-US" dirty="0"/>
              <a:t>問　月経についての問題です。</a:t>
            </a:r>
          </a:p>
          <a:p>
            <a:r>
              <a:rPr kumimoji="1" lang="ja-JP" altLang="en-US" dirty="0"/>
              <a:t>生理休暇は取得できる日数が決まっている。</a:t>
            </a:r>
          </a:p>
        </p:txBody>
      </p:sp>
      <p:sp>
        <p:nvSpPr>
          <p:cNvPr id="4" name="スライド番号プレースホルダー 3"/>
          <p:cNvSpPr>
            <a:spLocks noGrp="1"/>
          </p:cNvSpPr>
          <p:nvPr>
            <p:ph type="sldNum" sz="quarter" idx="5"/>
          </p:nvPr>
        </p:nvSpPr>
        <p:spPr/>
        <p:txBody>
          <a:bodyPr/>
          <a:lstStyle/>
          <a:p>
            <a:fld id="{F8C9475D-9160-4316-950D-20DF0D7FD5C4}" type="slidenum">
              <a:rPr kumimoji="1" lang="ja-JP" altLang="en-US" smtClean="0"/>
              <a:t>3</a:t>
            </a:fld>
            <a:endParaRPr kumimoji="1" lang="ja-JP" altLang="en-US"/>
          </a:p>
        </p:txBody>
      </p:sp>
    </p:spTree>
    <p:extLst>
      <p:ext uri="{BB962C8B-B14F-4D97-AF65-F5344CB8AC3E}">
        <p14:creationId xmlns:p14="http://schemas.microsoft.com/office/powerpoint/2010/main" val="3983553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第</a:t>
            </a:r>
            <a:r>
              <a:rPr kumimoji="1" lang="en-US" altLang="ja-JP" dirty="0"/>
              <a:t>10</a:t>
            </a:r>
            <a:r>
              <a:rPr kumimoji="1" lang="ja-JP" altLang="en-US" dirty="0"/>
              <a:t>問　子宮頸がんワクチンを受ければ、子宮頸がん検診を受ける必要はない。</a:t>
            </a:r>
          </a:p>
        </p:txBody>
      </p:sp>
      <p:sp>
        <p:nvSpPr>
          <p:cNvPr id="4" name="スライド番号プレースホルダー 3"/>
          <p:cNvSpPr>
            <a:spLocks noGrp="1"/>
          </p:cNvSpPr>
          <p:nvPr>
            <p:ph type="sldNum" sz="quarter" idx="5"/>
          </p:nvPr>
        </p:nvSpPr>
        <p:spPr/>
        <p:txBody>
          <a:bodyPr/>
          <a:lstStyle/>
          <a:p>
            <a:fld id="{F8C9475D-9160-4316-950D-20DF0D7FD5C4}" type="slidenum">
              <a:rPr kumimoji="1" lang="ja-JP" altLang="en-US" smtClean="0"/>
              <a:t>21</a:t>
            </a:fld>
            <a:endParaRPr kumimoji="1" lang="ja-JP" altLang="en-US"/>
          </a:p>
        </p:txBody>
      </p:sp>
    </p:spTree>
    <p:extLst>
      <p:ext uri="{BB962C8B-B14F-4D97-AF65-F5344CB8AC3E}">
        <p14:creationId xmlns:p14="http://schemas.microsoft.com/office/powerpoint/2010/main" val="377143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t>こたえは　✕です。</a:t>
            </a:r>
            <a:endParaRPr kumimoji="1" lang="en-US" altLang="ja-JP" sz="1200" dirty="0"/>
          </a:p>
          <a:p>
            <a:r>
              <a:rPr kumimoji="1" lang="ja-JP" altLang="en-US" sz="1200" dirty="0"/>
              <a:t>子宮頸がんの原因と考えられるヒトパピローマウイルス（</a:t>
            </a:r>
            <a:r>
              <a:rPr kumimoji="1" lang="en-US" altLang="ja-JP" sz="1200" dirty="0"/>
              <a:t>HPV</a:t>
            </a:r>
            <a:r>
              <a:rPr kumimoji="1" lang="ja-JP" altLang="en-US" sz="1200" dirty="0"/>
              <a:t>）の感染を予防するには、ワクチン接種が有効ですが、定期的に検診を受けることも必要です。</a:t>
            </a:r>
            <a:endParaRPr kumimoji="1" lang="en-US" altLang="ja-JP" sz="1200" dirty="0"/>
          </a:p>
          <a:p>
            <a:r>
              <a:rPr kumimoji="1" lang="ja-JP" altLang="en-US" sz="1200" dirty="0"/>
              <a:t>対象年齢と受診間隔を守って、定期的に検診を受けましょう。</a:t>
            </a:r>
            <a:endParaRPr kumimoji="1" lang="en-US" altLang="ja-JP" sz="1200" dirty="0"/>
          </a:p>
        </p:txBody>
      </p:sp>
      <p:sp>
        <p:nvSpPr>
          <p:cNvPr id="4" name="スライド番号プレースホルダー 3"/>
          <p:cNvSpPr>
            <a:spLocks noGrp="1"/>
          </p:cNvSpPr>
          <p:nvPr>
            <p:ph type="sldNum" sz="quarter" idx="5"/>
          </p:nvPr>
        </p:nvSpPr>
        <p:spPr/>
        <p:txBody>
          <a:bodyPr/>
          <a:lstStyle/>
          <a:p>
            <a:fld id="{F8C9475D-9160-4316-950D-20DF0D7FD5C4}" type="slidenum">
              <a:rPr kumimoji="1" lang="ja-JP" altLang="en-US" smtClean="0"/>
              <a:t>22</a:t>
            </a:fld>
            <a:endParaRPr kumimoji="1" lang="ja-JP" altLang="en-US"/>
          </a:p>
        </p:txBody>
      </p:sp>
    </p:spTree>
    <p:extLst>
      <p:ext uri="{BB962C8B-B14F-4D97-AF65-F5344CB8AC3E}">
        <p14:creationId xmlns:p14="http://schemas.microsoft.com/office/powerpoint/2010/main" val="2409033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男性：皆さんは、全問正解できましたか？</a:t>
            </a:r>
          </a:p>
          <a:p>
            <a:r>
              <a:rPr kumimoji="1" lang="ja-JP" altLang="en-US" dirty="0"/>
              <a:t>女性：わからなかったところ、忘れていたところがあれば、また動画をみて確認してみてくださいね。</a:t>
            </a:r>
          </a:p>
        </p:txBody>
      </p:sp>
      <p:sp>
        <p:nvSpPr>
          <p:cNvPr id="4" name="スライド番号プレースホルダー 3"/>
          <p:cNvSpPr>
            <a:spLocks noGrp="1"/>
          </p:cNvSpPr>
          <p:nvPr>
            <p:ph type="sldNum" sz="quarter" idx="5"/>
          </p:nvPr>
        </p:nvSpPr>
        <p:spPr/>
        <p:txBody>
          <a:bodyPr/>
          <a:lstStyle/>
          <a:p>
            <a:fld id="{F8C9475D-9160-4316-950D-20DF0D7FD5C4}" type="slidenum">
              <a:rPr kumimoji="1" lang="ja-JP" altLang="en-US" smtClean="0"/>
              <a:t>23</a:t>
            </a:fld>
            <a:endParaRPr kumimoji="1" lang="ja-JP" altLang="en-US"/>
          </a:p>
        </p:txBody>
      </p:sp>
    </p:spTree>
    <p:extLst>
      <p:ext uri="{BB962C8B-B14F-4D97-AF65-F5344CB8AC3E}">
        <p14:creationId xmlns:p14="http://schemas.microsoft.com/office/powerpoint/2010/main" val="3196792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女性が働きやすい職場は、男女ともに働きやすい職場につながります。</a:t>
            </a:r>
          </a:p>
          <a:p>
            <a:r>
              <a:rPr kumimoji="1" lang="ja-JP" altLang="en-US" dirty="0"/>
              <a:t>皆さんの職場でも、女性の健康支援を通じて、誰もが健康で生き生きと働くことのできる職場づくりに、是非取り組んでください。</a:t>
            </a:r>
          </a:p>
        </p:txBody>
      </p:sp>
      <p:sp>
        <p:nvSpPr>
          <p:cNvPr id="4" name="スライド番号プレースホルダー 3"/>
          <p:cNvSpPr>
            <a:spLocks noGrp="1"/>
          </p:cNvSpPr>
          <p:nvPr>
            <p:ph type="sldNum" sz="quarter" idx="5"/>
          </p:nvPr>
        </p:nvSpPr>
        <p:spPr/>
        <p:txBody>
          <a:bodyPr/>
          <a:lstStyle/>
          <a:p>
            <a:fld id="{F8C9475D-9160-4316-950D-20DF0D7FD5C4}" type="slidenum">
              <a:rPr kumimoji="1" lang="ja-JP" altLang="en-US" smtClean="0"/>
              <a:t>24</a:t>
            </a:fld>
            <a:endParaRPr kumimoji="1" lang="ja-JP" altLang="en-US"/>
          </a:p>
        </p:txBody>
      </p:sp>
    </p:spTree>
    <p:extLst>
      <p:ext uri="{BB962C8B-B14F-4D97-AF65-F5344CB8AC3E}">
        <p14:creationId xmlns:p14="http://schemas.microsoft.com/office/powerpoint/2010/main" val="1706499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こたえは✕です。</a:t>
            </a:r>
          </a:p>
          <a:p>
            <a:r>
              <a:rPr kumimoji="1" lang="ja-JP" altLang="en-US" dirty="0"/>
              <a:t>生理休暇は労働基準法第</a:t>
            </a:r>
            <a:r>
              <a:rPr kumimoji="1" lang="en-US" altLang="ja-JP" dirty="0"/>
              <a:t>68</a:t>
            </a:r>
            <a:r>
              <a:rPr kumimoji="1" lang="ja-JP" altLang="en-US" dirty="0"/>
              <a:t>条で定められている制度です。</a:t>
            </a:r>
          </a:p>
          <a:p>
            <a:r>
              <a:rPr kumimoji="1" lang="ja-JP" altLang="en-US" dirty="0"/>
              <a:t>その利用にあたって、生理期間や苦痛の程度は個人差が大きいことから、就業規則などでその日数を限定することはできないとされています。</a:t>
            </a:r>
          </a:p>
        </p:txBody>
      </p:sp>
      <p:sp>
        <p:nvSpPr>
          <p:cNvPr id="4" name="スライド番号プレースホルダー 3"/>
          <p:cNvSpPr>
            <a:spLocks noGrp="1"/>
          </p:cNvSpPr>
          <p:nvPr>
            <p:ph type="sldNum" sz="quarter" idx="5"/>
          </p:nvPr>
        </p:nvSpPr>
        <p:spPr/>
        <p:txBody>
          <a:bodyPr/>
          <a:lstStyle/>
          <a:p>
            <a:fld id="{F8C9475D-9160-4316-950D-20DF0D7FD5C4}" type="slidenum">
              <a:rPr kumimoji="1" lang="ja-JP" altLang="en-US" smtClean="0"/>
              <a:t>4</a:t>
            </a:fld>
            <a:endParaRPr kumimoji="1" lang="ja-JP" altLang="en-US"/>
          </a:p>
        </p:txBody>
      </p:sp>
    </p:spTree>
    <p:extLst>
      <p:ext uri="{BB962C8B-B14F-4D97-AF65-F5344CB8AC3E}">
        <p14:creationId xmlns:p14="http://schemas.microsoft.com/office/powerpoint/2010/main" val="2668692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第</a:t>
            </a:r>
            <a:r>
              <a:rPr kumimoji="1" lang="en-US" altLang="ja-JP" dirty="0"/>
              <a:t>2</a:t>
            </a:r>
            <a:r>
              <a:rPr kumimoji="1" lang="ja-JP" altLang="en-US" dirty="0"/>
              <a:t>問　生理痛があっても、市販の痛み止めが効いていれば、医療機関を受診する必要はない。</a:t>
            </a:r>
          </a:p>
        </p:txBody>
      </p:sp>
      <p:sp>
        <p:nvSpPr>
          <p:cNvPr id="4" name="スライド番号プレースホルダー 3"/>
          <p:cNvSpPr>
            <a:spLocks noGrp="1"/>
          </p:cNvSpPr>
          <p:nvPr>
            <p:ph type="sldNum" sz="quarter" idx="5"/>
          </p:nvPr>
        </p:nvSpPr>
        <p:spPr/>
        <p:txBody>
          <a:bodyPr/>
          <a:lstStyle/>
          <a:p>
            <a:fld id="{F8C9475D-9160-4316-950D-20DF0D7FD5C4}" type="slidenum">
              <a:rPr kumimoji="1" lang="ja-JP" altLang="en-US" smtClean="0"/>
              <a:t>5</a:t>
            </a:fld>
            <a:endParaRPr kumimoji="1" lang="ja-JP" altLang="en-US"/>
          </a:p>
        </p:txBody>
      </p:sp>
    </p:spTree>
    <p:extLst>
      <p:ext uri="{BB962C8B-B14F-4D97-AF65-F5344CB8AC3E}">
        <p14:creationId xmlns:p14="http://schemas.microsoft.com/office/powerpoint/2010/main" val="4041319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こたえは✕です。</a:t>
            </a:r>
          </a:p>
          <a:p>
            <a:r>
              <a:rPr kumimoji="1" lang="ja-JP" altLang="en-US" dirty="0"/>
              <a:t>正常な月経の範囲から期間や経血量などが多すぎたり、少なすぎたりする場合や、生理痛がひどい場合、何らかの病気が隠れていることがあります。市販薬を飲みながら対処していただくだけではなく、気になることがあれば、婦人科などを受診することも検討してみてください。</a:t>
            </a:r>
          </a:p>
        </p:txBody>
      </p:sp>
      <p:sp>
        <p:nvSpPr>
          <p:cNvPr id="4" name="スライド番号プレースホルダー 3"/>
          <p:cNvSpPr>
            <a:spLocks noGrp="1"/>
          </p:cNvSpPr>
          <p:nvPr>
            <p:ph type="sldNum" sz="quarter" idx="5"/>
          </p:nvPr>
        </p:nvSpPr>
        <p:spPr/>
        <p:txBody>
          <a:bodyPr/>
          <a:lstStyle/>
          <a:p>
            <a:fld id="{F8C9475D-9160-4316-950D-20DF0D7FD5C4}" type="slidenum">
              <a:rPr kumimoji="1" lang="ja-JP" altLang="en-US" smtClean="0"/>
              <a:t>6</a:t>
            </a:fld>
            <a:endParaRPr kumimoji="1" lang="ja-JP" altLang="en-US"/>
          </a:p>
        </p:txBody>
      </p:sp>
    </p:spTree>
    <p:extLst>
      <p:ext uri="{BB962C8B-B14F-4D97-AF65-F5344CB8AC3E}">
        <p14:creationId xmlns:p14="http://schemas.microsoft.com/office/powerpoint/2010/main" val="3020001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第</a:t>
            </a:r>
            <a:r>
              <a:rPr kumimoji="1" lang="en-US" altLang="ja-JP" dirty="0"/>
              <a:t>3</a:t>
            </a:r>
            <a:r>
              <a:rPr kumimoji="1" lang="ja-JP" altLang="en-US" dirty="0"/>
              <a:t>問　妊娠・出産についての問題です。</a:t>
            </a:r>
            <a:endParaRPr kumimoji="1" lang="en-US" altLang="ja-JP" dirty="0"/>
          </a:p>
          <a:p>
            <a:r>
              <a:rPr kumimoji="1" lang="ja-JP" altLang="en-US" dirty="0"/>
              <a:t>母健連絡カードが提出された場合、会社はその内容に沿った措置を取らないといけない。</a:t>
            </a:r>
          </a:p>
        </p:txBody>
      </p:sp>
      <p:sp>
        <p:nvSpPr>
          <p:cNvPr id="4" name="スライド番号プレースホルダー 3"/>
          <p:cNvSpPr>
            <a:spLocks noGrp="1"/>
          </p:cNvSpPr>
          <p:nvPr>
            <p:ph type="sldNum" sz="quarter" idx="5"/>
          </p:nvPr>
        </p:nvSpPr>
        <p:spPr/>
        <p:txBody>
          <a:bodyPr/>
          <a:lstStyle/>
          <a:p>
            <a:fld id="{F8C9475D-9160-4316-950D-20DF0D7FD5C4}" type="slidenum">
              <a:rPr kumimoji="1" lang="ja-JP" altLang="en-US" smtClean="0"/>
              <a:t>7</a:t>
            </a:fld>
            <a:endParaRPr kumimoji="1" lang="ja-JP" altLang="en-US"/>
          </a:p>
        </p:txBody>
      </p:sp>
    </p:spTree>
    <p:extLst>
      <p:ext uri="{BB962C8B-B14F-4D97-AF65-F5344CB8AC3E}">
        <p14:creationId xmlns:p14="http://schemas.microsoft.com/office/powerpoint/2010/main" val="4099997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こたえは〇です。</a:t>
            </a:r>
          </a:p>
          <a:p>
            <a:r>
              <a:rPr kumimoji="1" lang="ja-JP" altLang="en-US" dirty="0"/>
              <a:t>「母健連絡カード」は、医師等による女性労働者への指導事項を適切に事業主に伝達するためのツールであり、診断書に代わる正式な証明書類になります。「母健連絡カード」が提出された場合、事業主は記載された事項に従って、措置を講じる必要があります。</a:t>
            </a:r>
          </a:p>
        </p:txBody>
      </p:sp>
      <p:sp>
        <p:nvSpPr>
          <p:cNvPr id="4" name="スライド番号プレースホルダー 3"/>
          <p:cNvSpPr>
            <a:spLocks noGrp="1"/>
          </p:cNvSpPr>
          <p:nvPr>
            <p:ph type="sldNum" sz="quarter" idx="5"/>
          </p:nvPr>
        </p:nvSpPr>
        <p:spPr/>
        <p:txBody>
          <a:bodyPr/>
          <a:lstStyle/>
          <a:p>
            <a:fld id="{F8C9475D-9160-4316-950D-20DF0D7FD5C4}" type="slidenum">
              <a:rPr kumimoji="1" lang="ja-JP" altLang="en-US" smtClean="0"/>
              <a:t>8</a:t>
            </a:fld>
            <a:endParaRPr kumimoji="1" lang="ja-JP" altLang="en-US"/>
          </a:p>
        </p:txBody>
      </p:sp>
    </p:spTree>
    <p:extLst>
      <p:ext uri="{BB962C8B-B14F-4D97-AF65-F5344CB8AC3E}">
        <p14:creationId xmlns:p14="http://schemas.microsoft.com/office/powerpoint/2010/main" val="2821747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第</a:t>
            </a:r>
            <a:r>
              <a:rPr kumimoji="1" lang="en-US" altLang="ja-JP" dirty="0"/>
              <a:t>4</a:t>
            </a:r>
            <a:r>
              <a:rPr kumimoji="1" lang="ja-JP" altLang="en-US" dirty="0"/>
              <a:t>問　妊産婦が請求したら、残業は免除してもらえる。</a:t>
            </a:r>
          </a:p>
        </p:txBody>
      </p:sp>
      <p:sp>
        <p:nvSpPr>
          <p:cNvPr id="4" name="スライド番号プレースホルダー 3"/>
          <p:cNvSpPr>
            <a:spLocks noGrp="1"/>
          </p:cNvSpPr>
          <p:nvPr>
            <p:ph type="sldNum" sz="quarter" idx="5"/>
          </p:nvPr>
        </p:nvSpPr>
        <p:spPr/>
        <p:txBody>
          <a:bodyPr/>
          <a:lstStyle/>
          <a:p>
            <a:fld id="{F8C9475D-9160-4316-950D-20DF0D7FD5C4}" type="slidenum">
              <a:rPr kumimoji="1" lang="ja-JP" altLang="en-US" smtClean="0"/>
              <a:t>9</a:t>
            </a:fld>
            <a:endParaRPr kumimoji="1" lang="ja-JP" altLang="en-US"/>
          </a:p>
        </p:txBody>
      </p:sp>
    </p:spTree>
    <p:extLst>
      <p:ext uri="{BB962C8B-B14F-4D97-AF65-F5344CB8AC3E}">
        <p14:creationId xmlns:p14="http://schemas.microsoft.com/office/powerpoint/2010/main" val="207796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こたえは〇です。</a:t>
            </a:r>
          </a:p>
          <a:p>
            <a:r>
              <a:rPr kumimoji="1" lang="ja-JP" altLang="en-US" dirty="0"/>
              <a:t>労働基準法では、妊産婦から請求した場合には、時間外労働、休日労働又は深夜業をさせることはできない。とされています。妊娠は病気ではありませんが、特別な健康状態にあります。</a:t>
            </a:r>
          </a:p>
          <a:p>
            <a:r>
              <a:rPr kumimoji="1" lang="ja-JP" altLang="en-US" dirty="0"/>
              <a:t>働きながら安心して妊娠・出産を迎えられるよう、職場全体で法制度を理解し、申し出しやすい職場環境を整えましょう。</a:t>
            </a:r>
          </a:p>
        </p:txBody>
      </p:sp>
      <p:sp>
        <p:nvSpPr>
          <p:cNvPr id="4" name="スライド番号プレースホルダー 3"/>
          <p:cNvSpPr>
            <a:spLocks noGrp="1"/>
          </p:cNvSpPr>
          <p:nvPr>
            <p:ph type="sldNum" sz="quarter" idx="5"/>
          </p:nvPr>
        </p:nvSpPr>
        <p:spPr/>
        <p:txBody>
          <a:bodyPr/>
          <a:lstStyle/>
          <a:p>
            <a:fld id="{F8C9475D-9160-4316-950D-20DF0D7FD5C4}" type="slidenum">
              <a:rPr kumimoji="1" lang="ja-JP" altLang="en-US" smtClean="0"/>
              <a:t>10</a:t>
            </a:fld>
            <a:endParaRPr kumimoji="1" lang="ja-JP" altLang="en-US"/>
          </a:p>
        </p:txBody>
      </p:sp>
    </p:spTree>
    <p:extLst>
      <p:ext uri="{BB962C8B-B14F-4D97-AF65-F5344CB8AC3E}">
        <p14:creationId xmlns:p14="http://schemas.microsoft.com/office/powerpoint/2010/main" val="2596876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8E2F3E-2C29-6421-AE48-8159C508CC9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67F41A6-DA5A-3F65-F968-3DEDEDB002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1AB0758-B92F-61C1-A949-F8569EA6391D}"/>
              </a:ext>
            </a:extLst>
          </p:cNvPr>
          <p:cNvSpPr>
            <a:spLocks noGrp="1"/>
          </p:cNvSpPr>
          <p:nvPr>
            <p:ph type="dt" sz="half" idx="10"/>
          </p:nvPr>
        </p:nvSpPr>
        <p:spPr/>
        <p:txBody>
          <a:bodyPr/>
          <a:lstStyle/>
          <a:p>
            <a:fld id="{DE53DA57-9F49-0C49-B798-5EBE922F2ADC}" type="datetimeFigureOut">
              <a:rPr kumimoji="1" lang="ja-JP" altLang="en-US" smtClean="0"/>
              <a:t>2025/12/22</a:t>
            </a:fld>
            <a:endParaRPr kumimoji="1" lang="ja-JP" altLang="en-US"/>
          </a:p>
        </p:txBody>
      </p:sp>
      <p:sp>
        <p:nvSpPr>
          <p:cNvPr id="5" name="フッター プレースホルダー 4">
            <a:extLst>
              <a:ext uri="{FF2B5EF4-FFF2-40B4-BE49-F238E27FC236}">
                <a16:creationId xmlns:a16="http://schemas.microsoft.com/office/drawing/2014/main" id="{6DB4F466-B0B6-BC85-2AAE-166EB1C28B9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C97A405-D372-FB3C-285C-CD787AFD7CA6}"/>
              </a:ext>
            </a:extLst>
          </p:cNvPr>
          <p:cNvSpPr>
            <a:spLocks noGrp="1"/>
          </p:cNvSpPr>
          <p:nvPr>
            <p:ph type="sldNum" sz="quarter" idx="12"/>
          </p:nvPr>
        </p:nvSpPr>
        <p:spPr/>
        <p:txBody>
          <a:bodyPr/>
          <a:lstStyle/>
          <a:p>
            <a:fld id="{197547B2-8D7A-F843-B8FA-3414388DD1E6}" type="slidenum">
              <a:rPr kumimoji="1" lang="ja-JP" altLang="en-US" smtClean="0"/>
              <a:t>‹#›</a:t>
            </a:fld>
            <a:endParaRPr kumimoji="1" lang="ja-JP" altLang="en-US"/>
          </a:p>
        </p:txBody>
      </p:sp>
    </p:spTree>
    <p:extLst>
      <p:ext uri="{BB962C8B-B14F-4D97-AF65-F5344CB8AC3E}">
        <p14:creationId xmlns:p14="http://schemas.microsoft.com/office/powerpoint/2010/main" val="3383399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682F9D-297A-2609-15DF-ADC079F7E2E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70D42D5-AFD5-A404-F63D-0B3BCDE72B6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48214BD-9837-0CA0-22C2-FFC1632CE48C}"/>
              </a:ext>
            </a:extLst>
          </p:cNvPr>
          <p:cNvSpPr>
            <a:spLocks noGrp="1"/>
          </p:cNvSpPr>
          <p:nvPr>
            <p:ph type="dt" sz="half" idx="10"/>
          </p:nvPr>
        </p:nvSpPr>
        <p:spPr/>
        <p:txBody>
          <a:bodyPr/>
          <a:lstStyle/>
          <a:p>
            <a:fld id="{DE53DA57-9F49-0C49-B798-5EBE922F2ADC}" type="datetimeFigureOut">
              <a:rPr kumimoji="1" lang="ja-JP" altLang="en-US" smtClean="0"/>
              <a:t>2025/12/22</a:t>
            </a:fld>
            <a:endParaRPr kumimoji="1" lang="ja-JP" altLang="en-US"/>
          </a:p>
        </p:txBody>
      </p:sp>
      <p:sp>
        <p:nvSpPr>
          <p:cNvPr id="5" name="フッター プレースホルダー 4">
            <a:extLst>
              <a:ext uri="{FF2B5EF4-FFF2-40B4-BE49-F238E27FC236}">
                <a16:creationId xmlns:a16="http://schemas.microsoft.com/office/drawing/2014/main" id="{A040F4B3-3B8B-8B4A-B669-E7367313953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1E8A227-E87C-BE5B-3AE9-734CFB7D78EA}"/>
              </a:ext>
            </a:extLst>
          </p:cNvPr>
          <p:cNvSpPr>
            <a:spLocks noGrp="1"/>
          </p:cNvSpPr>
          <p:nvPr>
            <p:ph type="sldNum" sz="quarter" idx="12"/>
          </p:nvPr>
        </p:nvSpPr>
        <p:spPr/>
        <p:txBody>
          <a:bodyPr/>
          <a:lstStyle/>
          <a:p>
            <a:fld id="{197547B2-8D7A-F843-B8FA-3414388DD1E6}" type="slidenum">
              <a:rPr kumimoji="1" lang="ja-JP" altLang="en-US" smtClean="0"/>
              <a:t>‹#›</a:t>
            </a:fld>
            <a:endParaRPr kumimoji="1" lang="ja-JP" altLang="en-US"/>
          </a:p>
        </p:txBody>
      </p:sp>
    </p:spTree>
    <p:extLst>
      <p:ext uri="{BB962C8B-B14F-4D97-AF65-F5344CB8AC3E}">
        <p14:creationId xmlns:p14="http://schemas.microsoft.com/office/powerpoint/2010/main" val="3116004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4668097-4F7E-9FEE-6B0D-88550148AA7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1D69E57-92AC-4DF5-8E88-50C019C0060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98B39D8-2B92-5968-2462-0577A27FDB17}"/>
              </a:ext>
            </a:extLst>
          </p:cNvPr>
          <p:cNvSpPr>
            <a:spLocks noGrp="1"/>
          </p:cNvSpPr>
          <p:nvPr>
            <p:ph type="dt" sz="half" idx="10"/>
          </p:nvPr>
        </p:nvSpPr>
        <p:spPr/>
        <p:txBody>
          <a:bodyPr/>
          <a:lstStyle/>
          <a:p>
            <a:fld id="{DE53DA57-9F49-0C49-B798-5EBE922F2ADC}" type="datetimeFigureOut">
              <a:rPr kumimoji="1" lang="ja-JP" altLang="en-US" smtClean="0"/>
              <a:t>2025/12/22</a:t>
            </a:fld>
            <a:endParaRPr kumimoji="1" lang="ja-JP" altLang="en-US"/>
          </a:p>
        </p:txBody>
      </p:sp>
      <p:sp>
        <p:nvSpPr>
          <p:cNvPr id="5" name="フッター プレースホルダー 4">
            <a:extLst>
              <a:ext uri="{FF2B5EF4-FFF2-40B4-BE49-F238E27FC236}">
                <a16:creationId xmlns:a16="http://schemas.microsoft.com/office/drawing/2014/main" id="{BD331A3C-46F0-3D37-B366-8CBB8CB11D9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242C7FF-9253-3AEF-DF53-7A8D1B31EF62}"/>
              </a:ext>
            </a:extLst>
          </p:cNvPr>
          <p:cNvSpPr>
            <a:spLocks noGrp="1"/>
          </p:cNvSpPr>
          <p:nvPr>
            <p:ph type="sldNum" sz="quarter" idx="12"/>
          </p:nvPr>
        </p:nvSpPr>
        <p:spPr/>
        <p:txBody>
          <a:bodyPr/>
          <a:lstStyle/>
          <a:p>
            <a:fld id="{197547B2-8D7A-F843-B8FA-3414388DD1E6}" type="slidenum">
              <a:rPr kumimoji="1" lang="ja-JP" altLang="en-US" smtClean="0"/>
              <a:t>‹#›</a:t>
            </a:fld>
            <a:endParaRPr kumimoji="1" lang="ja-JP" altLang="en-US"/>
          </a:p>
        </p:txBody>
      </p:sp>
    </p:spTree>
    <p:extLst>
      <p:ext uri="{BB962C8B-B14F-4D97-AF65-F5344CB8AC3E}">
        <p14:creationId xmlns:p14="http://schemas.microsoft.com/office/powerpoint/2010/main" val="1641131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C691C3-F2E3-B959-C797-7B5D85A66A3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37C3A61-9B47-3404-5D6F-A1CA787520F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E950154-3BCD-1FD5-11B5-94BA8819E555}"/>
              </a:ext>
            </a:extLst>
          </p:cNvPr>
          <p:cNvSpPr>
            <a:spLocks noGrp="1"/>
          </p:cNvSpPr>
          <p:nvPr>
            <p:ph type="dt" sz="half" idx="10"/>
          </p:nvPr>
        </p:nvSpPr>
        <p:spPr/>
        <p:txBody>
          <a:bodyPr/>
          <a:lstStyle/>
          <a:p>
            <a:fld id="{DE53DA57-9F49-0C49-B798-5EBE922F2ADC}" type="datetimeFigureOut">
              <a:rPr kumimoji="1" lang="ja-JP" altLang="en-US" smtClean="0"/>
              <a:t>2025/12/22</a:t>
            </a:fld>
            <a:endParaRPr kumimoji="1" lang="ja-JP" altLang="en-US"/>
          </a:p>
        </p:txBody>
      </p:sp>
      <p:sp>
        <p:nvSpPr>
          <p:cNvPr id="5" name="フッター プレースホルダー 4">
            <a:extLst>
              <a:ext uri="{FF2B5EF4-FFF2-40B4-BE49-F238E27FC236}">
                <a16:creationId xmlns:a16="http://schemas.microsoft.com/office/drawing/2014/main" id="{0D1308E4-21AD-452E-26FD-A02F0F5110E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BAC9490-AB87-3449-A72D-0E076914008F}"/>
              </a:ext>
            </a:extLst>
          </p:cNvPr>
          <p:cNvSpPr>
            <a:spLocks noGrp="1"/>
          </p:cNvSpPr>
          <p:nvPr>
            <p:ph type="sldNum" sz="quarter" idx="12"/>
          </p:nvPr>
        </p:nvSpPr>
        <p:spPr/>
        <p:txBody>
          <a:bodyPr/>
          <a:lstStyle/>
          <a:p>
            <a:fld id="{197547B2-8D7A-F843-B8FA-3414388DD1E6}" type="slidenum">
              <a:rPr kumimoji="1" lang="ja-JP" altLang="en-US" smtClean="0"/>
              <a:t>‹#›</a:t>
            </a:fld>
            <a:endParaRPr kumimoji="1" lang="ja-JP" altLang="en-US"/>
          </a:p>
        </p:txBody>
      </p:sp>
    </p:spTree>
    <p:extLst>
      <p:ext uri="{BB962C8B-B14F-4D97-AF65-F5344CB8AC3E}">
        <p14:creationId xmlns:p14="http://schemas.microsoft.com/office/powerpoint/2010/main" val="2887673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4C2DCF-3470-0B2A-8ADA-20B4E4CA1EE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09A7667-8551-DA59-342A-CFD0C89967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2F947F1-23B2-7FF5-CE5A-66EA9E9532C6}"/>
              </a:ext>
            </a:extLst>
          </p:cNvPr>
          <p:cNvSpPr>
            <a:spLocks noGrp="1"/>
          </p:cNvSpPr>
          <p:nvPr>
            <p:ph type="dt" sz="half" idx="10"/>
          </p:nvPr>
        </p:nvSpPr>
        <p:spPr/>
        <p:txBody>
          <a:bodyPr/>
          <a:lstStyle/>
          <a:p>
            <a:fld id="{DE53DA57-9F49-0C49-B798-5EBE922F2ADC}" type="datetimeFigureOut">
              <a:rPr kumimoji="1" lang="ja-JP" altLang="en-US" smtClean="0"/>
              <a:t>2025/12/22</a:t>
            </a:fld>
            <a:endParaRPr kumimoji="1" lang="ja-JP" altLang="en-US"/>
          </a:p>
        </p:txBody>
      </p:sp>
      <p:sp>
        <p:nvSpPr>
          <p:cNvPr id="5" name="フッター プレースホルダー 4">
            <a:extLst>
              <a:ext uri="{FF2B5EF4-FFF2-40B4-BE49-F238E27FC236}">
                <a16:creationId xmlns:a16="http://schemas.microsoft.com/office/drawing/2014/main" id="{50DCE12C-0C05-D0CD-6276-67C2FC52E5E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3E09DE8-404F-3304-74CB-10A7BD3AC408}"/>
              </a:ext>
            </a:extLst>
          </p:cNvPr>
          <p:cNvSpPr>
            <a:spLocks noGrp="1"/>
          </p:cNvSpPr>
          <p:nvPr>
            <p:ph type="sldNum" sz="quarter" idx="12"/>
          </p:nvPr>
        </p:nvSpPr>
        <p:spPr/>
        <p:txBody>
          <a:bodyPr/>
          <a:lstStyle/>
          <a:p>
            <a:fld id="{197547B2-8D7A-F843-B8FA-3414388DD1E6}" type="slidenum">
              <a:rPr kumimoji="1" lang="ja-JP" altLang="en-US" smtClean="0"/>
              <a:t>‹#›</a:t>
            </a:fld>
            <a:endParaRPr kumimoji="1" lang="ja-JP" altLang="en-US"/>
          </a:p>
        </p:txBody>
      </p:sp>
    </p:spTree>
    <p:extLst>
      <p:ext uri="{BB962C8B-B14F-4D97-AF65-F5344CB8AC3E}">
        <p14:creationId xmlns:p14="http://schemas.microsoft.com/office/powerpoint/2010/main" val="3322207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539D32-7FC8-D669-C5FE-51A4ECD4EDB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C99778A-DB0D-5309-1409-A0633261780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FDEE98F-11BE-48CD-7E27-3ADF2740E40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43F9DEC-45BE-0BFE-CB20-D322B6C23C62}"/>
              </a:ext>
            </a:extLst>
          </p:cNvPr>
          <p:cNvSpPr>
            <a:spLocks noGrp="1"/>
          </p:cNvSpPr>
          <p:nvPr>
            <p:ph type="dt" sz="half" idx="10"/>
          </p:nvPr>
        </p:nvSpPr>
        <p:spPr/>
        <p:txBody>
          <a:bodyPr/>
          <a:lstStyle/>
          <a:p>
            <a:fld id="{DE53DA57-9F49-0C49-B798-5EBE922F2ADC}" type="datetimeFigureOut">
              <a:rPr kumimoji="1" lang="ja-JP" altLang="en-US" smtClean="0"/>
              <a:t>2025/12/22</a:t>
            </a:fld>
            <a:endParaRPr kumimoji="1" lang="ja-JP" altLang="en-US"/>
          </a:p>
        </p:txBody>
      </p:sp>
      <p:sp>
        <p:nvSpPr>
          <p:cNvPr id="6" name="フッター プレースホルダー 5">
            <a:extLst>
              <a:ext uri="{FF2B5EF4-FFF2-40B4-BE49-F238E27FC236}">
                <a16:creationId xmlns:a16="http://schemas.microsoft.com/office/drawing/2014/main" id="{6540DA54-879C-96D2-560A-6202B8C9D0A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2BA07DF-34E8-F387-E846-57305932A55D}"/>
              </a:ext>
            </a:extLst>
          </p:cNvPr>
          <p:cNvSpPr>
            <a:spLocks noGrp="1"/>
          </p:cNvSpPr>
          <p:nvPr>
            <p:ph type="sldNum" sz="quarter" idx="12"/>
          </p:nvPr>
        </p:nvSpPr>
        <p:spPr/>
        <p:txBody>
          <a:bodyPr/>
          <a:lstStyle/>
          <a:p>
            <a:fld id="{197547B2-8D7A-F843-B8FA-3414388DD1E6}" type="slidenum">
              <a:rPr kumimoji="1" lang="ja-JP" altLang="en-US" smtClean="0"/>
              <a:t>‹#›</a:t>
            </a:fld>
            <a:endParaRPr kumimoji="1" lang="ja-JP" altLang="en-US"/>
          </a:p>
        </p:txBody>
      </p:sp>
    </p:spTree>
    <p:extLst>
      <p:ext uri="{BB962C8B-B14F-4D97-AF65-F5344CB8AC3E}">
        <p14:creationId xmlns:p14="http://schemas.microsoft.com/office/powerpoint/2010/main" val="2102324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2A0E83-B2A5-A2E1-DA54-4AEBA3487C8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8EBDC6E-4F9A-7512-B7BA-54E0319450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980A0FD-9680-6F02-4D95-40DAABBF63E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E4C5E27-B86F-8766-9430-ADBD653E41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1406309-DDB9-8B4B-CC89-65EB6D20772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E7A6A8B-2653-002C-230A-A302DDB2F050}"/>
              </a:ext>
            </a:extLst>
          </p:cNvPr>
          <p:cNvSpPr>
            <a:spLocks noGrp="1"/>
          </p:cNvSpPr>
          <p:nvPr>
            <p:ph type="dt" sz="half" idx="10"/>
          </p:nvPr>
        </p:nvSpPr>
        <p:spPr/>
        <p:txBody>
          <a:bodyPr/>
          <a:lstStyle/>
          <a:p>
            <a:fld id="{DE53DA57-9F49-0C49-B798-5EBE922F2ADC}" type="datetimeFigureOut">
              <a:rPr kumimoji="1" lang="ja-JP" altLang="en-US" smtClean="0"/>
              <a:t>2025/12/22</a:t>
            </a:fld>
            <a:endParaRPr kumimoji="1" lang="ja-JP" altLang="en-US"/>
          </a:p>
        </p:txBody>
      </p:sp>
      <p:sp>
        <p:nvSpPr>
          <p:cNvPr id="8" name="フッター プレースホルダー 7">
            <a:extLst>
              <a:ext uri="{FF2B5EF4-FFF2-40B4-BE49-F238E27FC236}">
                <a16:creationId xmlns:a16="http://schemas.microsoft.com/office/drawing/2014/main" id="{06D6E31B-6846-525C-B562-7AE6181FB5C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3BA1AD2-CF1D-BAD4-5AA9-BB7A317A5595}"/>
              </a:ext>
            </a:extLst>
          </p:cNvPr>
          <p:cNvSpPr>
            <a:spLocks noGrp="1"/>
          </p:cNvSpPr>
          <p:nvPr>
            <p:ph type="sldNum" sz="quarter" idx="12"/>
          </p:nvPr>
        </p:nvSpPr>
        <p:spPr/>
        <p:txBody>
          <a:bodyPr/>
          <a:lstStyle/>
          <a:p>
            <a:fld id="{197547B2-8D7A-F843-B8FA-3414388DD1E6}" type="slidenum">
              <a:rPr kumimoji="1" lang="ja-JP" altLang="en-US" smtClean="0"/>
              <a:t>‹#›</a:t>
            </a:fld>
            <a:endParaRPr kumimoji="1" lang="ja-JP" altLang="en-US"/>
          </a:p>
        </p:txBody>
      </p:sp>
    </p:spTree>
    <p:extLst>
      <p:ext uri="{BB962C8B-B14F-4D97-AF65-F5344CB8AC3E}">
        <p14:creationId xmlns:p14="http://schemas.microsoft.com/office/powerpoint/2010/main" val="340195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CB8ADC-B3B0-471A-8049-69884153868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C4933C8-6771-F72A-2AD7-AF816A4FE73A}"/>
              </a:ext>
            </a:extLst>
          </p:cNvPr>
          <p:cNvSpPr>
            <a:spLocks noGrp="1"/>
          </p:cNvSpPr>
          <p:nvPr>
            <p:ph type="dt" sz="half" idx="10"/>
          </p:nvPr>
        </p:nvSpPr>
        <p:spPr/>
        <p:txBody>
          <a:bodyPr/>
          <a:lstStyle/>
          <a:p>
            <a:fld id="{DE53DA57-9F49-0C49-B798-5EBE922F2ADC}" type="datetimeFigureOut">
              <a:rPr kumimoji="1" lang="ja-JP" altLang="en-US" smtClean="0"/>
              <a:t>2025/12/22</a:t>
            </a:fld>
            <a:endParaRPr kumimoji="1" lang="ja-JP" altLang="en-US"/>
          </a:p>
        </p:txBody>
      </p:sp>
      <p:sp>
        <p:nvSpPr>
          <p:cNvPr id="4" name="フッター プレースホルダー 3">
            <a:extLst>
              <a:ext uri="{FF2B5EF4-FFF2-40B4-BE49-F238E27FC236}">
                <a16:creationId xmlns:a16="http://schemas.microsoft.com/office/drawing/2014/main" id="{44166A01-BEA0-DF00-1C18-812AA2B17EB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E28E0EC-4F3C-D6BA-0174-63AE9833D97C}"/>
              </a:ext>
            </a:extLst>
          </p:cNvPr>
          <p:cNvSpPr>
            <a:spLocks noGrp="1"/>
          </p:cNvSpPr>
          <p:nvPr>
            <p:ph type="sldNum" sz="quarter" idx="12"/>
          </p:nvPr>
        </p:nvSpPr>
        <p:spPr/>
        <p:txBody>
          <a:bodyPr/>
          <a:lstStyle/>
          <a:p>
            <a:fld id="{197547B2-8D7A-F843-B8FA-3414388DD1E6}" type="slidenum">
              <a:rPr kumimoji="1" lang="ja-JP" altLang="en-US" smtClean="0"/>
              <a:t>‹#›</a:t>
            </a:fld>
            <a:endParaRPr kumimoji="1" lang="ja-JP" altLang="en-US"/>
          </a:p>
        </p:txBody>
      </p:sp>
    </p:spTree>
    <p:extLst>
      <p:ext uri="{BB962C8B-B14F-4D97-AF65-F5344CB8AC3E}">
        <p14:creationId xmlns:p14="http://schemas.microsoft.com/office/powerpoint/2010/main" val="1759792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DFF34DA-2D2B-93A6-AC9A-C2467827CB80}"/>
              </a:ext>
            </a:extLst>
          </p:cNvPr>
          <p:cNvSpPr>
            <a:spLocks noGrp="1"/>
          </p:cNvSpPr>
          <p:nvPr>
            <p:ph type="dt" sz="half" idx="10"/>
          </p:nvPr>
        </p:nvSpPr>
        <p:spPr/>
        <p:txBody>
          <a:bodyPr/>
          <a:lstStyle/>
          <a:p>
            <a:fld id="{DE53DA57-9F49-0C49-B798-5EBE922F2ADC}" type="datetimeFigureOut">
              <a:rPr kumimoji="1" lang="ja-JP" altLang="en-US" smtClean="0"/>
              <a:t>2025/12/22</a:t>
            </a:fld>
            <a:endParaRPr kumimoji="1" lang="ja-JP" altLang="en-US"/>
          </a:p>
        </p:txBody>
      </p:sp>
      <p:sp>
        <p:nvSpPr>
          <p:cNvPr id="3" name="フッター プレースホルダー 2">
            <a:extLst>
              <a:ext uri="{FF2B5EF4-FFF2-40B4-BE49-F238E27FC236}">
                <a16:creationId xmlns:a16="http://schemas.microsoft.com/office/drawing/2014/main" id="{F892A0B7-A108-391C-FC45-6A063D6E489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8F6F09A-02BF-D14B-082A-0407F6673434}"/>
              </a:ext>
            </a:extLst>
          </p:cNvPr>
          <p:cNvSpPr>
            <a:spLocks noGrp="1"/>
          </p:cNvSpPr>
          <p:nvPr>
            <p:ph type="sldNum" sz="quarter" idx="12"/>
          </p:nvPr>
        </p:nvSpPr>
        <p:spPr/>
        <p:txBody>
          <a:bodyPr/>
          <a:lstStyle/>
          <a:p>
            <a:fld id="{197547B2-8D7A-F843-B8FA-3414388DD1E6}" type="slidenum">
              <a:rPr kumimoji="1" lang="ja-JP" altLang="en-US" smtClean="0"/>
              <a:t>‹#›</a:t>
            </a:fld>
            <a:endParaRPr kumimoji="1" lang="ja-JP" altLang="en-US"/>
          </a:p>
        </p:txBody>
      </p:sp>
    </p:spTree>
    <p:extLst>
      <p:ext uri="{BB962C8B-B14F-4D97-AF65-F5344CB8AC3E}">
        <p14:creationId xmlns:p14="http://schemas.microsoft.com/office/powerpoint/2010/main" val="2844794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181B04-1E9C-51F5-3590-B68121B12A6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F9A10EA-EEBF-591E-78A3-E6AE439248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E4776CD-411D-B85E-96AE-788D3AD665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8652257-7FBD-58D1-D382-8DDFC56782D2}"/>
              </a:ext>
            </a:extLst>
          </p:cNvPr>
          <p:cNvSpPr>
            <a:spLocks noGrp="1"/>
          </p:cNvSpPr>
          <p:nvPr>
            <p:ph type="dt" sz="half" idx="10"/>
          </p:nvPr>
        </p:nvSpPr>
        <p:spPr/>
        <p:txBody>
          <a:bodyPr/>
          <a:lstStyle/>
          <a:p>
            <a:fld id="{DE53DA57-9F49-0C49-B798-5EBE922F2ADC}" type="datetimeFigureOut">
              <a:rPr kumimoji="1" lang="ja-JP" altLang="en-US" smtClean="0"/>
              <a:t>2025/12/22</a:t>
            </a:fld>
            <a:endParaRPr kumimoji="1" lang="ja-JP" altLang="en-US"/>
          </a:p>
        </p:txBody>
      </p:sp>
      <p:sp>
        <p:nvSpPr>
          <p:cNvPr id="6" name="フッター プレースホルダー 5">
            <a:extLst>
              <a:ext uri="{FF2B5EF4-FFF2-40B4-BE49-F238E27FC236}">
                <a16:creationId xmlns:a16="http://schemas.microsoft.com/office/drawing/2014/main" id="{12CF9FB1-4EF0-2437-8129-33DE8DC7844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DFAF99C-0FA1-BCDF-165B-422DE81625DD}"/>
              </a:ext>
            </a:extLst>
          </p:cNvPr>
          <p:cNvSpPr>
            <a:spLocks noGrp="1"/>
          </p:cNvSpPr>
          <p:nvPr>
            <p:ph type="sldNum" sz="quarter" idx="12"/>
          </p:nvPr>
        </p:nvSpPr>
        <p:spPr/>
        <p:txBody>
          <a:bodyPr/>
          <a:lstStyle/>
          <a:p>
            <a:fld id="{197547B2-8D7A-F843-B8FA-3414388DD1E6}" type="slidenum">
              <a:rPr kumimoji="1" lang="ja-JP" altLang="en-US" smtClean="0"/>
              <a:t>‹#›</a:t>
            </a:fld>
            <a:endParaRPr kumimoji="1" lang="ja-JP" altLang="en-US"/>
          </a:p>
        </p:txBody>
      </p:sp>
    </p:spTree>
    <p:extLst>
      <p:ext uri="{BB962C8B-B14F-4D97-AF65-F5344CB8AC3E}">
        <p14:creationId xmlns:p14="http://schemas.microsoft.com/office/powerpoint/2010/main" val="533096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BDD6B8-34C1-409E-376A-2D709C84672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8B70416-ABED-1AA6-9950-9541B3B89C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6123C2B-591C-EA7E-A7C9-1995127354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1716EFB-5E7D-B1EB-C6CB-9D298E2B49C5}"/>
              </a:ext>
            </a:extLst>
          </p:cNvPr>
          <p:cNvSpPr>
            <a:spLocks noGrp="1"/>
          </p:cNvSpPr>
          <p:nvPr>
            <p:ph type="dt" sz="half" idx="10"/>
          </p:nvPr>
        </p:nvSpPr>
        <p:spPr/>
        <p:txBody>
          <a:bodyPr/>
          <a:lstStyle/>
          <a:p>
            <a:fld id="{DE53DA57-9F49-0C49-B798-5EBE922F2ADC}" type="datetimeFigureOut">
              <a:rPr kumimoji="1" lang="ja-JP" altLang="en-US" smtClean="0"/>
              <a:t>2025/12/22</a:t>
            </a:fld>
            <a:endParaRPr kumimoji="1" lang="ja-JP" altLang="en-US"/>
          </a:p>
        </p:txBody>
      </p:sp>
      <p:sp>
        <p:nvSpPr>
          <p:cNvPr id="6" name="フッター プレースホルダー 5">
            <a:extLst>
              <a:ext uri="{FF2B5EF4-FFF2-40B4-BE49-F238E27FC236}">
                <a16:creationId xmlns:a16="http://schemas.microsoft.com/office/drawing/2014/main" id="{1148EE06-9D3B-5E9F-875A-C07BC45BDA6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28D74AB-4EF5-E878-7235-869CB09F4FB7}"/>
              </a:ext>
            </a:extLst>
          </p:cNvPr>
          <p:cNvSpPr>
            <a:spLocks noGrp="1"/>
          </p:cNvSpPr>
          <p:nvPr>
            <p:ph type="sldNum" sz="quarter" idx="12"/>
          </p:nvPr>
        </p:nvSpPr>
        <p:spPr/>
        <p:txBody>
          <a:bodyPr/>
          <a:lstStyle/>
          <a:p>
            <a:fld id="{197547B2-8D7A-F843-B8FA-3414388DD1E6}" type="slidenum">
              <a:rPr kumimoji="1" lang="ja-JP" altLang="en-US" smtClean="0"/>
              <a:t>‹#›</a:t>
            </a:fld>
            <a:endParaRPr kumimoji="1" lang="ja-JP" altLang="en-US"/>
          </a:p>
        </p:txBody>
      </p:sp>
    </p:spTree>
    <p:extLst>
      <p:ext uri="{BB962C8B-B14F-4D97-AF65-F5344CB8AC3E}">
        <p14:creationId xmlns:p14="http://schemas.microsoft.com/office/powerpoint/2010/main" val="2731593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37791F4-66B2-CAD1-EBAB-C1BA2FB528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0B60B03-9BF1-3679-5752-FBEB2030A7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7276FB3-2AAC-D9A4-8ED0-3EBB8F3F7F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53DA57-9F49-0C49-B798-5EBE922F2ADC}" type="datetimeFigureOut">
              <a:rPr kumimoji="1" lang="ja-JP" altLang="en-US" smtClean="0"/>
              <a:t>2025/12/22</a:t>
            </a:fld>
            <a:endParaRPr kumimoji="1" lang="ja-JP" altLang="en-US"/>
          </a:p>
        </p:txBody>
      </p:sp>
      <p:sp>
        <p:nvSpPr>
          <p:cNvPr id="5" name="フッター プレースホルダー 4">
            <a:extLst>
              <a:ext uri="{FF2B5EF4-FFF2-40B4-BE49-F238E27FC236}">
                <a16:creationId xmlns:a16="http://schemas.microsoft.com/office/drawing/2014/main" id="{24480159-3B1D-AE82-6DEC-032D1E3690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546F449-EECD-1727-8F13-F399CB1383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97547B2-8D7A-F843-B8FA-3414388DD1E6}" type="slidenum">
              <a:rPr kumimoji="1" lang="ja-JP" altLang="en-US" smtClean="0"/>
              <a:t>‹#›</a:t>
            </a:fld>
            <a:endParaRPr kumimoji="1" lang="ja-JP" altLang="en-US"/>
          </a:p>
        </p:txBody>
      </p:sp>
    </p:spTree>
    <p:extLst>
      <p:ext uri="{BB962C8B-B14F-4D97-AF65-F5344CB8AC3E}">
        <p14:creationId xmlns:p14="http://schemas.microsoft.com/office/powerpoint/2010/main" val="681306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手紙&#10;&#10;AI 生成コンテンツは誤りを含む可能性があります。">
            <a:extLst>
              <a:ext uri="{FF2B5EF4-FFF2-40B4-BE49-F238E27FC236}">
                <a16:creationId xmlns:a16="http://schemas.microsoft.com/office/drawing/2014/main" id="{C7DF6484-C2FE-4579-BCD5-AF0FE142F12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91766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C8A88-0093-2A05-5C34-FD95686C5A3F}"/>
            </a:ext>
          </a:extLst>
        </p:cNvPr>
        <p:cNvGrpSpPr/>
        <p:nvPr/>
      </p:nvGrpSpPr>
      <p:grpSpPr>
        <a:xfrm>
          <a:off x="0" y="0"/>
          <a:ext cx="0" cy="0"/>
          <a:chOff x="0" y="0"/>
          <a:chExt cx="0" cy="0"/>
        </a:xfrm>
      </p:grpSpPr>
      <p:pic>
        <p:nvPicPr>
          <p:cNvPr id="3" name="図 2" descr="グラフィカル ユーザー インターフェイス, テキスト&#10;&#10;AI 生成コンテンツは誤りを含む可能性があります。">
            <a:extLst>
              <a:ext uri="{FF2B5EF4-FFF2-40B4-BE49-F238E27FC236}">
                <a16:creationId xmlns:a16="http://schemas.microsoft.com/office/drawing/2014/main" id="{B95A6BEC-B774-04DA-86A3-97D7D1FB6B2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14390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730D7-C73F-0CDA-2BCD-78119AE429E1}"/>
            </a:ext>
          </a:extLst>
        </p:cNvPr>
        <p:cNvGrpSpPr/>
        <p:nvPr/>
      </p:nvGrpSpPr>
      <p:grpSpPr>
        <a:xfrm>
          <a:off x="0" y="0"/>
          <a:ext cx="0" cy="0"/>
          <a:chOff x="0" y="0"/>
          <a:chExt cx="0" cy="0"/>
        </a:xfrm>
      </p:grpSpPr>
      <p:pic>
        <p:nvPicPr>
          <p:cNvPr id="4" name="図 3" descr="テキスト&#10;&#10;AI 生成コンテンツは誤りを含む可能性があります。">
            <a:extLst>
              <a:ext uri="{FF2B5EF4-FFF2-40B4-BE49-F238E27FC236}">
                <a16:creationId xmlns:a16="http://schemas.microsoft.com/office/drawing/2014/main" id="{2E0B84D2-BD41-3329-16AB-90E0466850F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54276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FC4EB-E326-B1F0-764A-30B8DCB31262}"/>
            </a:ext>
          </a:extLst>
        </p:cNvPr>
        <p:cNvGrpSpPr/>
        <p:nvPr/>
      </p:nvGrpSpPr>
      <p:grpSpPr>
        <a:xfrm>
          <a:off x="0" y="0"/>
          <a:ext cx="0" cy="0"/>
          <a:chOff x="0" y="0"/>
          <a:chExt cx="0" cy="0"/>
        </a:xfrm>
      </p:grpSpPr>
      <p:pic>
        <p:nvPicPr>
          <p:cNvPr id="4" name="図 3" descr="テーブル が含まれている画像&#10;&#10;AI 生成コンテンツは誤りを含む可能性があります。">
            <a:extLst>
              <a:ext uri="{FF2B5EF4-FFF2-40B4-BE49-F238E27FC236}">
                <a16:creationId xmlns:a16="http://schemas.microsoft.com/office/drawing/2014/main" id="{77670E41-7B78-D34F-FE81-09466E24778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28212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04BB5-0C04-6020-551D-BDE2B3FBB4A7}"/>
            </a:ext>
          </a:extLst>
        </p:cNvPr>
        <p:cNvGrpSpPr/>
        <p:nvPr/>
      </p:nvGrpSpPr>
      <p:grpSpPr>
        <a:xfrm>
          <a:off x="0" y="0"/>
          <a:ext cx="0" cy="0"/>
          <a:chOff x="0" y="0"/>
          <a:chExt cx="0" cy="0"/>
        </a:xfrm>
      </p:grpSpPr>
      <p:pic>
        <p:nvPicPr>
          <p:cNvPr id="4" name="図 3" descr="グラフィカル ユーザー インターフェイス, テキスト, アプリケーション, チャットまたはテキスト メッセージ&#10;&#10;AI 生成コンテンツは誤りを含む可能性があります。">
            <a:extLst>
              <a:ext uri="{FF2B5EF4-FFF2-40B4-BE49-F238E27FC236}">
                <a16:creationId xmlns:a16="http://schemas.microsoft.com/office/drawing/2014/main" id="{9A11A759-E4AB-5B16-6155-32219CEB689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94059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73278-6A4B-61AD-F364-4C5FD629B259}"/>
            </a:ext>
          </a:extLst>
        </p:cNvPr>
        <p:cNvGrpSpPr/>
        <p:nvPr/>
      </p:nvGrpSpPr>
      <p:grpSpPr>
        <a:xfrm>
          <a:off x="0" y="0"/>
          <a:ext cx="0" cy="0"/>
          <a:chOff x="0" y="0"/>
          <a:chExt cx="0" cy="0"/>
        </a:xfrm>
      </p:grpSpPr>
      <p:pic>
        <p:nvPicPr>
          <p:cNvPr id="4" name="図 3" descr="テキスト&#10;&#10;AI 生成コンテンツは誤りを含む可能性があります。">
            <a:extLst>
              <a:ext uri="{FF2B5EF4-FFF2-40B4-BE49-F238E27FC236}">
                <a16:creationId xmlns:a16="http://schemas.microsoft.com/office/drawing/2014/main" id="{1F23C03E-6B22-F9E6-912D-C5A40AF49BE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65310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D939E-6E67-3E2E-06B6-F29B32EF9D0E}"/>
            </a:ext>
          </a:extLst>
        </p:cNvPr>
        <p:cNvGrpSpPr/>
        <p:nvPr/>
      </p:nvGrpSpPr>
      <p:grpSpPr>
        <a:xfrm>
          <a:off x="0" y="0"/>
          <a:ext cx="0" cy="0"/>
          <a:chOff x="0" y="0"/>
          <a:chExt cx="0" cy="0"/>
        </a:xfrm>
      </p:grpSpPr>
      <p:pic>
        <p:nvPicPr>
          <p:cNvPr id="4" name="図 3" descr="テキスト, アプリケーション&#10;&#10;AI 生成コンテンツは誤りを含む可能性があります。">
            <a:extLst>
              <a:ext uri="{FF2B5EF4-FFF2-40B4-BE49-F238E27FC236}">
                <a16:creationId xmlns:a16="http://schemas.microsoft.com/office/drawing/2014/main" id="{87B59300-CCBA-C52A-FB74-8F2D6D5AE5E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91638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72800-2CB5-818E-86DC-6DC97767EF31}"/>
            </a:ext>
          </a:extLst>
        </p:cNvPr>
        <p:cNvGrpSpPr/>
        <p:nvPr/>
      </p:nvGrpSpPr>
      <p:grpSpPr>
        <a:xfrm>
          <a:off x="0" y="0"/>
          <a:ext cx="0" cy="0"/>
          <a:chOff x="0" y="0"/>
          <a:chExt cx="0" cy="0"/>
        </a:xfrm>
      </p:grpSpPr>
      <p:pic>
        <p:nvPicPr>
          <p:cNvPr id="4" name="図 3" descr="ダイアグラム&#10;&#10;AI 生成コンテンツは誤りを含む可能性があります。">
            <a:extLst>
              <a:ext uri="{FF2B5EF4-FFF2-40B4-BE49-F238E27FC236}">
                <a16:creationId xmlns:a16="http://schemas.microsoft.com/office/drawing/2014/main" id="{3575329E-A181-E98B-2E41-520DB4A6BD2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58614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3CD4B-E5AF-E3EC-4BD9-F95D15AB82C4}"/>
            </a:ext>
          </a:extLst>
        </p:cNvPr>
        <p:cNvGrpSpPr/>
        <p:nvPr/>
      </p:nvGrpSpPr>
      <p:grpSpPr>
        <a:xfrm>
          <a:off x="0" y="0"/>
          <a:ext cx="0" cy="0"/>
          <a:chOff x="0" y="0"/>
          <a:chExt cx="0" cy="0"/>
        </a:xfrm>
      </p:grpSpPr>
      <p:pic>
        <p:nvPicPr>
          <p:cNvPr id="3" name="図 2" descr="グラフィカル ユーザー インターフェイス, テキスト, アプリケーション, チャットまたはテキスト メッセージ&#10;&#10;AI 生成コンテンツは誤りを含む可能性があります。">
            <a:extLst>
              <a:ext uri="{FF2B5EF4-FFF2-40B4-BE49-F238E27FC236}">
                <a16:creationId xmlns:a16="http://schemas.microsoft.com/office/drawing/2014/main" id="{3C2E0BA8-D751-1B27-4AB4-1C11293BD69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39278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CE12F-E4E2-DF44-562E-8C1DB63EC4C1}"/>
            </a:ext>
          </a:extLst>
        </p:cNvPr>
        <p:cNvGrpSpPr/>
        <p:nvPr/>
      </p:nvGrpSpPr>
      <p:grpSpPr>
        <a:xfrm>
          <a:off x="0" y="0"/>
          <a:ext cx="0" cy="0"/>
          <a:chOff x="0" y="0"/>
          <a:chExt cx="0" cy="0"/>
        </a:xfrm>
      </p:grpSpPr>
      <p:pic>
        <p:nvPicPr>
          <p:cNvPr id="4" name="図 3" descr="テキスト が含まれている画像&#10;&#10;AI 生成コンテンツは誤りを含む可能性があります。">
            <a:extLst>
              <a:ext uri="{FF2B5EF4-FFF2-40B4-BE49-F238E27FC236}">
                <a16:creationId xmlns:a16="http://schemas.microsoft.com/office/drawing/2014/main" id="{43DB577A-166A-0937-7F45-7F01C57E3A3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98758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0249B-A16E-6E7B-306F-C1458984C59B}"/>
            </a:ext>
          </a:extLst>
        </p:cNvPr>
        <p:cNvGrpSpPr/>
        <p:nvPr/>
      </p:nvGrpSpPr>
      <p:grpSpPr>
        <a:xfrm>
          <a:off x="0" y="0"/>
          <a:ext cx="0" cy="0"/>
          <a:chOff x="0" y="0"/>
          <a:chExt cx="0" cy="0"/>
        </a:xfrm>
      </p:grpSpPr>
      <p:pic>
        <p:nvPicPr>
          <p:cNvPr id="4" name="図 3" descr="グラフィカル ユーザー インターフェイス, テキスト, アプリケーション, チャットまたはテキスト メッセージ&#10;&#10;AI 生成コンテンツは誤りを含む可能性があります。">
            <a:extLst>
              <a:ext uri="{FF2B5EF4-FFF2-40B4-BE49-F238E27FC236}">
                <a16:creationId xmlns:a16="http://schemas.microsoft.com/office/drawing/2014/main" id="{2BAA4CAC-E987-7183-A3D4-003FD7B9833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89242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BD71A-6AD7-B5CC-5F56-9A3A4577DF89}"/>
            </a:ext>
          </a:extLst>
        </p:cNvPr>
        <p:cNvGrpSpPr/>
        <p:nvPr/>
      </p:nvGrpSpPr>
      <p:grpSpPr>
        <a:xfrm>
          <a:off x="0" y="0"/>
          <a:ext cx="0" cy="0"/>
          <a:chOff x="0" y="0"/>
          <a:chExt cx="0" cy="0"/>
        </a:xfrm>
      </p:grpSpPr>
      <p:pic>
        <p:nvPicPr>
          <p:cNvPr id="4" name="図 3" descr="テキスト&#10;&#10;AI 生成コンテンツは誤りを含む可能性があります。">
            <a:extLst>
              <a:ext uri="{FF2B5EF4-FFF2-40B4-BE49-F238E27FC236}">
                <a16:creationId xmlns:a16="http://schemas.microsoft.com/office/drawing/2014/main" id="{B83F853D-AB3B-E035-16B1-52490757B70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77637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8B39E-9EC6-A6BE-4C22-549E0A40EFD5}"/>
            </a:ext>
          </a:extLst>
        </p:cNvPr>
        <p:cNvGrpSpPr/>
        <p:nvPr/>
      </p:nvGrpSpPr>
      <p:grpSpPr>
        <a:xfrm>
          <a:off x="0" y="0"/>
          <a:ext cx="0" cy="0"/>
          <a:chOff x="0" y="0"/>
          <a:chExt cx="0" cy="0"/>
        </a:xfrm>
      </p:grpSpPr>
      <p:pic>
        <p:nvPicPr>
          <p:cNvPr id="6" name="図 5" descr="グラフィカル ユーザー インターフェイス, アプリケーション&#10;&#10;AI 生成コンテンツは誤りを含む可能性があります。">
            <a:extLst>
              <a:ext uri="{FF2B5EF4-FFF2-40B4-BE49-F238E27FC236}">
                <a16:creationId xmlns:a16="http://schemas.microsoft.com/office/drawing/2014/main" id="{0C0004F3-35D8-9F46-7BF4-5B4603B6D2E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3840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6A65E-7A43-2CCF-BDDD-F0FDAE386904}"/>
            </a:ext>
          </a:extLst>
        </p:cNvPr>
        <p:cNvGrpSpPr/>
        <p:nvPr/>
      </p:nvGrpSpPr>
      <p:grpSpPr>
        <a:xfrm>
          <a:off x="0" y="0"/>
          <a:ext cx="0" cy="0"/>
          <a:chOff x="0" y="0"/>
          <a:chExt cx="0" cy="0"/>
        </a:xfrm>
      </p:grpSpPr>
      <p:pic>
        <p:nvPicPr>
          <p:cNvPr id="8" name="図 7" descr="テキスト&#10;&#10;AI 生成コンテンツは誤りを含む可能性があります。">
            <a:extLst>
              <a:ext uri="{FF2B5EF4-FFF2-40B4-BE49-F238E27FC236}">
                <a16:creationId xmlns:a16="http://schemas.microsoft.com/office/drawing/2014/main" id="{5583E867-7F72-7440-03D4-2DC338FA284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16297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595BD-8D93-43E6-EB59-1E54650A8F91}"/>
            </a:ext>
          </a:extLst>
        </p:cNvPr>
        <p:cNvGrpSpPr/>
        <p:nvPr/>
      </p:nvGrpSpPr>
      <p:grpSpPr>
        <a:xfrm>
          <a:off x="0" y="0"/>
          <a:ext cx="0" cy="0"/>
          <a:chOff x="0" y="0"/>
          <a:chExt cx="0" cy="0"/>
        </a:xfrm>
      </p:grpSpPr>
      <p:pic>
        <p:nvPicPr>
          <p:cNvPr id="8" name="図 7" descr="QR コード&#10;&#10;AI 生成コンテンツは誤りを含む可能性があります。">
            <a:extLst>
              <a:ext uri="{FF2B5EF4-FFF2-40B4-BE49-F238E27FC236}">
                <a16:creationId xmlns:a16="http://schemas.microsoft.com/office/drawing/2014/main" id="{CA399F8A-9963-1917-5063-CD854CD98CB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07431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32496-9606-70FF-C932-EF925A7B3979}"/>
            </a:ext>
          </a:extLst>
        </p:cNvPr>
        <p:cNvGrpSpPr/>
        <p:nvPr/>
      </p:nvGrpSpPr>
      <p:grpSpPr>
        <a:xfrm>
          <a:off x="0" y="0"/>
          <a:ext cx="0" cy="0"/>
          <a:chOff x="0" y="0"/>
          <a:chExt cx="0" cy="0"/>
        </a:xfrm>
      </p:grpSpPr>
      <p:pic>
        <p:nvPicPr>
          <p:cNvPr id="3" name="図 2" descr="テーブル&#10;&#10;AI 生成コンテンツは誤りを含む可能性があります。">
            <a:extLst>
              <a:ext uri="{FF2B5EF4-FFF2-40B4-BE49-F238E27FC236}">
                <a16:creationId xmlns:a16="http://schemas.microsoft.com/office/drawing/2014/main" id="{31366991-0FF9-18FF-F947-80772D2D0B8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4965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A0A98-F407-7754-531D-CD0FF92B921C}"/>
            </a:ext>
          </a:extLst>
        </p:cNvPr>
        <p:cNvGrpSpPr/>
        <p:nvPr/>
      </p:nvGrpSpPr>
      <p:grpSpPr>
        <a:xfrm>
          <a:off x="0" y="0"/>
          <a:ext cx="0" cy="0"/>
          <a:chOff x="0" y="0"/>
          <a:chExt cx="0" cy="0"/>
        </a:xfrm>
      </p:grpSpPr>
      <p:pic>
        <p:nvPicPr>
          <p:cNvPr id="3" name="図 2" descr="テキスト&#10;&#10;AI 生成コンテンツは誤りを含む可能性があります。">
            <a:extLst>
              <a:ext uri="{FF2B5EF4-FFF2-40B4-BE49-F238E27FC236}">
                <a16:creationId xmlns:a16="http://schemas.microsoft.com/office/drawing/2014/main" id="{48D135EE-B4A0-87A5-9FD8-33864FC70E9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08477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4BFD8-7277-5187-536E-9D72A368BFC6}"/>
            </a:ext>
          </a:extLst>
        </p:cNvPr>
        <p:cNvGrpSpPr/>
        <p:nvPr/>
      </p:nvGrpSpPr>
      <p:grpSpPr>
        <a:xfrm>
          <a:off x="0" y="0"/>
          <a:ext cx="0" cy="0"/>
          <a:chOff x="0" y="0"/>
          <a:chExt cx="0" cy="0"/>
        </a:xfrm>
      </p:grpSpPr>
      <p:pic>
        <p:nvPicPr>
          <p:cNvPr id="3" name="図 2" descr="テキスト, 手紙&#10;&#10;AI 生成コンテンツは誤りを含む可能性があります。">
            <a:extLst>
              <a:ext uri="{FF2B5EF4-FFF2-40B4-BE49-F238E27FC236}">
                <a16:creationId xmlns:a16="http://schemas.microsoft.com/office/drawing/2014/main" id="{37BA0442-8291-B00A-16FB-8E742D148A1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08426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36D0C-2F70-BEE8-14C8-F84274BA8D13}"/>
            </a:ext>
          </a:extLst>
        </p:cNvPr>
        <p:cNvGrpSpPr/>
        <p:nvPr/>
      </p:nvGrpSpPr>
      <p:grpSpPr>
        <a:xfrm>
          <a:off x="0" y="0"/>
          <a:ext cx="0" cy="0"/>
          <a:chOff x="0" y="0"/>
          <a:chExt cx="0" cy="0"/>
        </a:xfrm>
      </p:grpSpPr>
      <p:pic>
        <p:nvPicPr>
          <p:cNvPr id="4" name="図 3" descr="グラフィカル ユーザー インターフェイス, テキスト, アプリケーション, チャットまたはテキスト メッセージ&#10;&#10;AI 生成コンテンツは誤りを含む可能性があります。">
            <a:extLst>
              <a:ext uri="{FF2B5EF4-FFF2-40B4-BE49-F238E27FC236}">
                <a16:creationId xmlns:a16="http://schemas.microsoft.com/office/drawing/2014/main" id="{E30ED2ED-D5AB-35A7-4690-BEA9DE48FAF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60651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24D5F-035A-E603-7519-0BC8FAB48A77}"/>
            </a:ext>
          </a:extLst>
        </p:cNvPr>
        <p:cNvGrpSpPr/>
        <p:nvPr/>
      </p:nvGrpSpPr>
      <p:grpSpPr>
        <a:xfrm>
          <a:off x="0" y="0"/>
          <a:ext cx="0" cy="0"/>
          <a:chOff x="0" y="0"/>
          <a:chExt cx="0" cy="0"/>
        </a:xfrm>
      </p:grpSpPr>
      <p:pic>
        <p:nvPicPr>
          <p:cNvPr id="4" name="図 3" descr="テキスト&#10;&#10;AI 生成コンテンツは誤りを含む可能性があります。">
            <a:extLst>
              <a:ext uri="{FF2B5EF4-FFF2-40B4-BE49-F238E27FC236}">
                <a16:creationId xmlns:a16="http://schemas.microsoft.com/office/drawing/2014/main" id="{53D91804-7FAB-543B-EA2E-D65B832C77F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07913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C3AEA-9BF7-8D34-A6EC-910A43DB8155}"/>
            </a:ext>
          </a:extLst>
        </p:cNvPr>
        <p:cNvGrpSpPr/>
        <p:nvPr/>
      </p:nvGrpSpPr>
      <p:grpSpPr>
        <a:xfrm>
          <a:off x="0" y="0"/>
          <a:ext cx="0" cy="0"/>
          <a:chOff x="0" y="0"/>
          <a:chExt cx="0" cy="0"/>
        </a:xfrm>
      </p:grpSpPr>
      <p:pic>
        <p:nvPicPr>
          <p:cNvPr id="4" name="図 3"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84B22CAA-2CF4-94DB-6AA0-BD60CC272AD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94699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F97F6-2647-9E42-34F1-1755FDB7132C}"/>
            </a:ext>
          </a:extLst>
        </p:cNvPr>
        <p:cNvGrpSpPr/>
        <p:nvPr/>
      </p:nvGrpSpPr>
      <p:grpSpPr>
        <a:xfrm>
          <a:off x="0" y="0"/>
          <a:ext cx="0" cy="0"/>
          <a:chOff x="0" y="0"/>
          <a:chExt cx="0" cy="0"/>
        </a:xfrm>
      </p:grpSpPr>
      <p:pic>
        <p:nvPicPr>
          <p:cNvPr id="3" name="図 2" descr="グラフィカル ユーザー インターフェイス&#10;&#10;AI 生成コンテンツは誤りを含む可能性があります。">
            <a:extLst>
              <a:ext uri="{FF2B5EF4-FFF2-40B4-BE49-F238E27FC236}">
                <a16:creationId xmlns:a16="http://schemas.microsoft.com/office/drawing/2014/main" id="{0E367D91-0DC8-FE8F-920A-571CCF5187A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40498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AD184-85A5-5E97-316F-2AE9751A4DF0}"/>
            </a:ext>
          </a:extLst>
        </p:cNvPr>
        <p:cNvGrpSpPr/>
        <p:nvPr/>
      </p:nvGrpSpPr>
      <p:grpSpPr>
        <a:xfrm>
          <a:off x="0" y="0"/>
          <a:ext cx="0" cy="0"/>
          <a:chOff x="0" y="0"/>
          <a:chExt cx="0" cy="0"/>
        </a:xfrm>
      </p:grpSpPr>
      <p:pic>
        <p:nvPicPr>
          <p:cNvPr id="4" name="図 3"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058E5CBA-F6B7-6E2E-CB76-A81412B1A19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34685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0207B-0528-AFA5-DD6D-B892C802FDDE}"/>
            </a:ext>
          </a:extLst>
        </p:cNvPr>
        <p:cNvGrpSpPr/>
        <p:nvPr/>
      </p:nvGrpSpPr>
      <p:grpSpPr>
        <a:xfrm>
          <a:off x="0" y="0"/>
          <a:ext cx="0" cy="0"/>
          <a:chOff x="0" y="0"/>
          <a:chExt cx="0" cy="0"/>
        </a:xfrm>
      </p:grpSpPr>
      <p:pic>
        <p:nvPicPr>
          <p:cNvPr id="3" name="図 2" descr="テキスト が含まれている画像&#10;&#10;AI 生成コンテンツは誤りを含む可能性があります。">
            <a:extLst>
              <a:ext uri="{FF2B5EF4-FFF2-40B4-BE49-F238E27FC236}">
                <a16:creationId xmlns:a16="http://schemas.microsoft.com/office/drawing/2014/main" id="{92362D1D-A38E-7244-6E6D-62E77B26A6C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67968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4BEC3-D623-E981-3AEE-D52950CD6CE9}"/>
            </a:ext>
          </a:extLst>
        </p:cNvPr>
        <p:cNvGrpSpPr/>
        <p:nvPr/>
      </p:nvGrpSpPr>
      <p:grpSpPr>
        <a:xfrm>
          <a:off x="0" y="0"/>
          <a:ext cx="0" cy="0"/>
          <a:chOff x="0" y="0"/>
          <a:chExt cx="0" cy="0"/>
        </a:xfrm>
      </p:grpSpPr>
      <p:pic>
        <p:nvPicPr>
          <p:cNvPr id="4" name="図 3" descr="グラフィカル ユーザー インターフェイス, テキスト, アプリケーション, チャットまたはテキスト メッセージ&#10;&#10;AI 生成コンテンツは誤りを含む可能性があります。">
            <a:extLst>
              <a:ext uri="{FF2B5EF4-FFF2-40B4-BE49-F238E27FC236}">
                <a16:creationId xmlns:a16="http://schemas.microsoft.com/office/drawing/2014/main" id="{686AFC97-DAAA-E107-02D5-FFF11DCF3E6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6875420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1065</TotalTime>
  <Words>1046</Words>
  <Application>Microsoft Office PowerPoint</Application>
  <PresentationFormat>ワイド画面</PresentationFormat>
  <Paragraphs>73</Paragraphs>
  <Slides>25</Slides>
  <Notes>23</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25</vt:i4>
      </vt:variant>
    </vt:vector>
  </HeadingPairs>
  <TitlesOfParts>
    <vt:vector size="29" baseType="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篤 斉藤</dc:creator>
  <cp:lastModifiedBy>志織 平野</cp:lastModifiedBy>
  <cp:revision>69</cp:revision>
  <dcterms:created xsi:type="dcterms:W3CDTF">2025-07-03T03:22:59Z</dcterms:created>
  <dcterms:modified xsi:type="dcterms:W3CDTF">2025-12-22T08:25:57Z</dcterms:modified>
</cp:coreProperties>
</file>